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93" r:id="rId2"/>
    <p:sldId id="290" r:id="rId3"/>
    <p:sldId id="291" r:id="rId4"/>
    <p:sldId id="292" r:id="rId5"/>
    <p:sldId id="259" r:id="rId6"/>
    <p:sldId id="260" r:id="rId7"/>
    <p:sldId id="278" r:id="rId8"/>
    <p:sldId id="279" r:id="rId9"/>
    <p:sldId id="280" r:id="rId10"/>
    <p:sldId id="294" r:id="rId11"/>
    <p:sldId id="267" r:id="rId12"/>
    <p:sldId id="266" r:id="rId13"/>
    <p:sldId id="262" r:id="rId14"/>
    <p:sldId id="264" r:id="rId15"/>
    <p:sldId id="263" r:id="rId16"/>
    <p:sldId id="265" r:id="rId17"/>
    <p:sldId id="268" r:id="rId18"/>
    <p:sldId id="269" r:id="rId19"/>
    <p:sldId id="273" r:id="rId20"/>
    <p:sldId id="271" r:id="rId21"/>
    <p:sldId id="274" r:id="rId22"/>
    <p:sldId id="275" r:id="rId23"/>
    <p:sldId id="276" r:id="rId24"/>
    <p:sldId id="277" r:id="rId25"/>
    <p:sldId id="282" r:id="rId26"/>
    <p:sldId id="285" r:id="rId27"/>
    <p:sldId id="295" r:id="rId28"/>
    <p:sldId id="288" r:id="rId29"/>
  </p:sldIdLst>
  <p:sldSz cx="9144000" cy="6858000" type="screen4x3"/>
  <p:notesSz cx="7099300" cy="10234613"/>
  <p:custDataLst>
    <p:tags r:id="rId32"/>
  </p:custDataLst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57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55" userDrawn="1">
          <p15:clr>
            <a:srgbClr val="A4A3A4"/>
          </p15:clr>
        </p15:guide>
        <p15:guide id="5" pos="4445" userDrawn="1">
          <p15:clr>
            <a:srgbClr val="A4A3A4"/>
          </p15:clr>
        </p15:guide>
        <p15:guide id="6" pos="188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D4"/>
    <a:srgbClr val="EDE8E4"/>
    <a:srgbClr val="D2D8D6"/>
    <a:srgbClr val="F3F4F4"/>
    <a:srgbClr val="F3E9D9"/>
    <a:srgbClr val="E3D3C4"/>
    <a:srgbClr val="E4C9AA"/>
    <a:srgbClr val="A7877C"/>
    <a:srgbClr val="B8B7DB"/>
    <a:srgbClr val="88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8"/>
    <p:restoredTop sz="96766"/>
  </p:normalViewPr>
  <p:slideViewPr>
    <p:cSldViewPr snapToGrid="0" snapToObjects="1">
      <p:cViewPr>
        <p:scale>
          <a:sx n="75" d="100"/>
          <a:sy n="75" d="100"/>
        </p:scale>
        <p:origin x="-1050" y="-48"/>
      </p:cViewPr>
      <p:guideLst>
        <p:guide orient="horz" pos="2160"/>
        <p:guide pos="2857"/>
        <p:guide pos="3855"/>
        <p:guide pos="4445"/>
        <p:guide pos="1882"/>
      </p:guideLst>
    </p:cSldViewPr>
  </p:slideViewPr>
  <p:outlineViewPr>
    <p:cViewPr>
      <p:scale>
        <a:sx n="33" d="100"/>
        <a:sy n="33" d="100"/>
      </p:scale>
      <p:origin x="0" y="-7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17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188073775845898"/>
          <c:y val="0.120026262906036"/>
          <c:w val="0.372668614387002"/>
          <c:h val="0.7815872220401179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71D-471C-80B9-69C99D1123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71D-471C-80B9-69C99D1123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71D-471C-80B9-69C99D1123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71D-471C-80B9-69C99D11231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71D-471C-80B9-69C99D11231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71D-471C-80B9-69C99D11231B}"/>
              </c:ext>
            </c:extLst>
          </c:dPt>
          <c:dLbls>
            <c:dLbl>
              <c:idx val="0"/>
              <c:layout>
                <c:manualLayout>
                  <c:x val="3.9753525636892176E-2"/>
                  <c:y val="-9.59867729549253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D-471C-80B9-69C99D11231B}"/>
                </c:ext>
              </c:extLst>
            </c:dLbl>
            <c:dLbl>
              <c:idx val="1"/>
              <c:layout>
                <c:manualLayout>
                  <c:x val="5.8835217942600417E-2"/>
                  <c:y val="2.9788998503252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1D-471C-80B9-69C99D11231B}"/>
                </c:ext>
              </c:extLst>
            </c:dLbl>
            <c:dLbl>
              <c:idx val="2"/>
              <c:layout>
                <c:manualLayout>
                  <c:x val="5.8304497395579293E-17"/>
                  <c:y val="0.115846105290426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1D-471C-80B9-69C99D11231B}"/>
                </c:ext>
              </c:extLst>
            </c:dLbl>
            <c:dLbl>
              <c:idx val="3"/>
              <c:layout>
                <c:manualLayout>
                  <c:x val="-6.2015499993551791E-2"/>
                  <c:y val="3.9718664671003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1D-471C-80B9-69C99D11231B}"/>
                </c:ext>
              </c:extLst>
            </c:dLbl>
            <c:dLbl>
              <c:idx val="4"/>
              <c:layout>
                <c:manualLayout>
                  <c:x val="-5.4064794866173355E-2"/>
                  <c:y val="-5.6268108283921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71D-471C-80B9-69C99D11231B}"/>
                </c:ext>
              </c:extLst>
            </c:dLbl>
            <c:dLbl>
              <c:idx val="5"/>
              <c:layout>
                <c:manualLayout>
                  <c:x val="-4.1343666662367863E-2"/>
                  <c:y val="-0.109226327845259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71D-471C-80B9-69C99D1123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Caption 1</c:v>
                </c:pt>
                <c:pt idx="1">
                  <c:v>Caption 2</c:v>
                </c:pt>
                <c:pt idx="2">
                  <c:v>Caption 3</c:v>
                </c:pt>
                <c:pt idx="3">
                  <c:v>Caption 4</c:v>
                </c:pt>
                <c:pt idx="4">
                  <c:v>Caption 5</c:v>
                </c:pt>
                <c:pt idx="5">
                  <c:v>Caption 6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16</c:v>
                </c:pt>
                <c:pt idx="1">
                  <c:v>28</c:v>
                </c:pt>
                <c:pt idx="2">
                  <c:v>14</c:v>
                </c:pt>
                <c:pt idx="3">
                  <c:v>22</c:v>
                </c:pt>
                <c:pt idx="4">
                  <c:v>5</c:v>
                </c:pt>
                <c:pt idx="5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C71D-471C-80B9-69C99D11231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7373895869301901"/>
          <c:y val="0.24396355786454299"/>
          <c:w val="0.154525522577311"/>
          <c:h val="0.459636428270411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075525487341502E-2"/>
          <c:y val="4.9975821571682698E-2"/>
          <c:w val="0.59801075592962805"/>
          <c:h val="0.76953181867298204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Caption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70104062413331E-2"/>
                  <c:y val="-5.992209543882030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756-42D8-9BE3-558FC5A745A7}"/>
                </c:ext>
              </c:extLst>
            </c:dLbl>
            <c:dLbl>
              <c:idx val="1"/>
              <c:layout>
                <c:manualLayout>
                  <c:x val="-2.69410680047476E-2"/>
                  <c:y val="-7.214855316920619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56-42D8-9BE3-558FC5A745A7}"/>
                </c:ext>
              </c:extLst>
            </c:dLbl>
            <c:dLbl>
              <c:idx val="2"/>
              <c:layout>
                <c:manualLayout>
                  <c:x val="-2.6941071493168999E-2"/>
                  <c:y val="-6.38291366950217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56-42D8-9BE3-558FC5A745A7}"/>
                </c:ext>
              </c:extLst>
            </c:dLbl>
            <c:dLbl>
              <c:idx val="3"/>
              <c:layout>
                <c:manualLayout>
                  <c:x val="-2.70104062413331E-2"/>
                  <c:y val="6.790468973506119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5756-42D8-9BE3-558FC5A745A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Caption 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8507072144312799E-2"/>
                  <c:y val="5.941656008730650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2.4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56-42D8-9BE3-558FC5A745A7}"/>
                </c:ext>
              </c:extLst>
            </c:dLbl>
            <c:dLbl>
              <c:idx val="1"/>
              <c:layout>
                <c:manualLayout>
                  <c:x val="-2.8507072144312699E-2"/>
                  <c:y val="-5.975358365498240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756-42D8-9BE3-558FC5A745A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1.8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56-42D8-9BE3-558FC5A745A7}"/>
                </c:ext>
              </c:extLst>
            </c:dLbl>
            <c:dLbl>
              <c:idx val="3"/>
              <c:layout>
                <c:manualLayout>
                  <c:x val="-2.8507072144312699E-2"/>
                  <c:y val="7.214840711196170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2.8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5756-42D8-9BE3-558FC5A745A7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Caption 3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0509218506951601E-2"/>
                  <c:y val="6.1996701338400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756-42D8-9BE3-558FC5A745A7}"/>
                </c:ext>
              </c:extLst>
            </c:dLbl>
            <c:dLbl>
              <c:idx val="2"/>
              <c:layout>
                <c:manualLayout>
                  <c:x val="-2.0509218506951601E-2"/>
                  <c:y val="6.1996701338400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756-42D8-9BE3-558FC5A74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Feuil1!$D$2:$D$5</c:f>
              <c:numCache>
                <c:formatCode>General</c:formatCode>
                <c:ptCount val="4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5756-42D8-9BE3-558FC5A74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761152"/>
        <c:axId val="159762688"/>
      </c:lineChart>
      <c:catAx>
        <c:axId val="159761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62688"/>
        <c:crosses val="autoZero"/>
        <c:auto val="1"/>
        <c:lblAlgn val="ctr"/>
        <c:lblOffset val="100"/>
        <c:noMultiLvlLbl val="0"/>
      </c:catAx>
      <c:valAx>
        <c:axId val="15976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761152"/>
        <c:crossesAt val="1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14691461718598"/>
          <c:y val="0.37880079708690001"/>
          <c:w val="0.169524348865178"/>
          <c:h val="0.197392830176941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7160806401551601E-2"/>
          <c:w val="0.81862078113130188"/>
          <c:h val="0.78827138823542797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97A-46A0-A195-9DE388EE982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97A-46A0-A195-9DE388EE982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97A-46A0-A195-9DE388EE982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97A-46A0-A195-9DE388EE982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97A-46A0-A195-9DE388EE982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97A-46A0-A195-9DE388EE982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97A-46A0-A195-9DE388EE9823}"/>
              </c:ext>
            </c:extLst>
          </c:dPt>
          <c:dLbls>
            <c:dLbl>
              <c:idx val="0"/>
              <c:layout>
                <c:manualLayout>
                  <c:x val="-7.2714029891362203E-18"/>
                  <c:y val="-1.0400785616146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7A-46A0-A195-9DE388EE9823}"/>
                </c:ext>
              </c:extLst>
            </c:dLbl>
            <c:dLbl>
              <c:idx val="1"/>
              <c:layout>
                <c:manualLayout>
                  <c:x val="0"/>
                  <c:y val="-1.968720134484849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7A-46A0-A195-9DE388EE9823}"/>
                </c:ext>
              </c:extLst>
            </c:dLbl>
            <c:dLbl>
              <c:idx val="2"/>
              <c:layout>
                <c:manualLayout>
                  <c:x val="-5.81712239130889E-17"/>
                  <c:y val="-1.504399348049740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7A-46A0-A195-9DE388EE9823}"/>
                </c:ext>
              </c:extLst>
            </c:dLbl>
            <c:dLbl>
              <c:idx val="3"/>
              <c:layout>
                <c:manualLayout>
                  <c:x val="0"/>
                  <c:y val="-1.0400785616146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7A-46A0-A195-9DE388EE9823}"/>
                </c:ext>
              </c:extLst>
            </c:dLbl>
            <c:dLbl>
              <c:idx val="4"/>
              <c:layout>
                <c:manualLayout>
                  <c:x val="0"/>
                  <c:y val="-1.968720134484849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7A-46A0-A195-9DE388EE9823}"/>
                </c:ext>
              </c:extLst>
            </c:dLbl>
            <c:dLbl>
              <c:idx val="5"/>
              <c:layout>
                <c:manualLayout>
                  <c:x val="-1.16342447826178E-16"/>
                  <c:y val="-1.96872013448484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97A-46A0-A195-9DE388EE98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Feuil1!$B$2:$B$7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4.7</c:v>
                </c:pt>
                <c:pt idx="5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797A-46A0-A195-9DE388EE982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3"/>
        <c:overlap val="-29"/>
        <c:axId val="159815936"/>
        <c:axId val="159830016"/>
      </c:barChart>
      <c:catAx>
        <c:axId val="15981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30016"/>
        <c:crosses val="autoZero"/>
        <c:auto val="1"/>
        <c:lblAlgn val="ctr"/>
        <c:lblOffset val="100"/>
        <c:noMultiLvlLbl val="0"/>
      </c:catAx>
      <c:valAx>
        <c:axId val="1598300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936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149582182778"/>
          <c:y val="0.28589828425272201"/>
          <c:w val="0.121610576175348"/>
          <c:h val="0.47720854931225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ABD24DE-78F6-421D-B742-7AA2B9E8ECE8}" type="datetimeFigureOut">
              <a:rPr lang="fr-FR" smtClean="0"/>
              <a:t>16/06/2017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D065428-2AFD-45F6-A9C9-2C59AA6CF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399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09DBD7E-BBC0-CB4E-A9CE-047F9A58E69D}" type="datetimeFigureOut">
              <a:rPr lang="fr-FR" smtClean="0"/>
              <a:t>16/06/2017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5792C17-AD08-4E4C-AB6D-1035F7AC39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4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22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0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36232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3238" y="5684502"/>
            <a:ext cx="5729496" cy="443198"/>
          </a:xfrm>
        </p:spPr>
        <p:txBody>
          <a:bodyPr anchor="b"/>
          <a:lstStyle>
            <a:lvl1pPr algn="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title, 32 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0380" y="6151810"/>
            <a:ext cx="5726299" cy="365279"/>
          </a:xfrm>
        </p:spPr>
        <p:txBody>
          <a:bodyPr/>
          <a:lstStyle>
            <a:lvl1pPr marL="0" indent="0" algn="r"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Subtitle, 24 pts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5876343"/>
            <a:ext cx="2015999" cy="431329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679651" y="5612524"/>
            <a:ext cx="0" cy="9787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5" pos="14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Table slide,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8" hasCustomPrompt="1"/>
          </p:nvPr>
        </p:nvSpPr>
        <p:spPr>
          <a:xfrm>
            <a:off x="358775" y="1520825"/>
            <a:ext cx="8420101" cy="4560359"/>
          </a:xfrm>
          <a:noFill/>
          <a:ln>
            <a:noFill/>
          </a:ln>
        </p:spPr>
        <p:txBody>
          <a:bodyPr/>
          <a:lstStyle/>
          <a:p>
            <a:r>
              <a:rPr lang="en-US" noProof="0" dirty="0"/>
              <a:t>Table</a:t>
            </a:r>
          </a:p>
        </p:txBody>
      </p:sp>
      <p:sp>
        <p:nvSpPr>
          <p:cNvPr id="8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5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Key figures slide,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6" y="799200"/>
            <a:ext cx="842010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2114856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19" name="Espace réservé du texte 9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2455290"/>
            <a:ext cx="4213225" cy="1456676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20" name="Espace réservé du texte 9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369144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Insérer</a:t>
            </a:r>
            <a:r>
              <a:rPr lang="en-US" sz="2000" b="0" i="0" u="none" strike="noStrike" baseline="0" noProof="0" dirty="0">
                <a:solidFill>
                  <a:srgbClr val="FFFFFF"/>
                </a:solidFill>
                <a:latin typeface=""/>
              </a:rPr>
              <a:t> </a:t>
            </a:r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sz="2000" b="0" i="0" u="none" strike="noStrike" baseline="0" noProof="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38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4568962" y="2104443"/>
            <a:ext cx="4213225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39" name="Espace réservé du texte 9"/>
          <p:cNvSpPr>
            <a:spLocks noGrp="1"/>
          </p:cNvSpPr>
          <p:nvPr>
            <p:ph type="body" sz="quarter" idx="23" hasCustomPrompt="1"/>
          </p:nvPr>
        </p:nvSpPr>
        <p:spPr>
          <a:xfrm>
            <a:off x="4568962" y="3035840"/>
            <a:ext cx="4213225" cy="1051553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2" name="Espace réservé du texte 9"/>
          <p:cNvSpPr>
            <a:spLocks noGrp="1"/>
          </p:cNvSpPr>
          <p:nvPr>
            <p:ph type="body" sz="quarter" idx="24" hasCustomPrompt="1"/>
          </p:nvPr>
        </p:nvSpPr>
        <p:spPr>
          <a:xfrm>
            <a:off x="358775" y="4284588"/>
            <a:ext cx="4206646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XX%</a:t>
            </a:r>
          </a:p>
        </p:txBody>
      </p:sp>
      <p:sp>
        <p:nvSpPr>
          <p:cNvPr id="43" name="Espace réservé du texte 9"/>
          <p:cNvSpPr>
            <a:spLocks noGrp="1"/>
          </p:cNvSpPr>
          <p:nvPr>
            <p:ph type="body" sz="quarter" idx="25" hasCustomPrompt="1"/>
          </p:nvPr>
        </p:nvSpPr>
        <p:spPr>
          <a:xfrm>
            <a:off x="365353" y="5237416"/>
            <a:ext cx="4206647" cy="1007809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4" name="Espace réservé du texte 9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0" y="4526944"/>
            <a:ext cx="4203608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5" name="Espace réservé du texte 9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7378"/>
            <a:ext cx="4203608" cy="1377847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17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ffres clés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644263"/>
            <a:ext cx="9144000" cy="16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Slide </a:t>
            </a:r>
            <a:r>
              <a:rPr lang="en-US" noProof="0" dirty="0" err="1"/>
              <a:t>texte</a:t>
            </a:r>
            <a:r>
              <a:rPr lang="en-US" noProof="0" dirty="0"/>
              <a:t> - 1 </a:t>
            </a:r>
            <a:r>
              <a:rPr lang="en-US" noProof="0" dirty="0" err="1"/>
              <a:t>colonne</a:t>
            </a:r>
            <a:r>
              <a:rPr lang="en-US" noProof="0" dirty="0"/>
              <a:t>, corps 28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dirty="0"/>
              <a:t>DATE</a:t>
            </a:r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358775" y="1353600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19" name="Espace réservé du texte 9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5" y="1702260"/>
            <a:ext cx="4213225" cy="1456676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20" name="Espace réservé du texte 9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2616114"/>
            <a:ext cx="4213225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Insérer</a:t>
            </a:r>
            <a:r>
              <a:rPr lang="en-US" sz="2000" b="0" i="0" u="none" strike="noStrike" baseline="0" noProof="0" dirty="0">
                <a:solidFill>
                  <a:srgbClr val="FFFFFF"/>
                </a:solidFill>
                <a:latin typeface=""/>
              </a:rPr>
              <a:t> </a:t>
            </a:r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sz="2000" b="0" i="0" u="none" strike="noStrike" baseline="0" noProof="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38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1297623"/>
            <a:ext cx="4210187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  <p:sp>
        <p:nvSpPr>
          <p:cNvPr id="39" name="Espace réservé du texte 9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0" y="2229020"/>
            <a:ext cx="4210187" cy="1051553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2" name="Espace réservé du texte 9"/>
          <p:cNvSpPr>
            <a:spLocks noGrp="1"/>
          </p:cNvSpPr>
          <p:nvPr>
            <p:ph type="body" sz="quarter" idx="24" hasCustomPrompt="1"/>
          </p:nvPr>
        </p:nvSpPr>
        <p:spPr>
          <a:xfrm>
            <a:off x="358775" y="3905141"/>
            <a:ext cx="4213225" cy="1000572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XX%</a:t>
            </a:r>
          </a:p>
        </p:txBody>
      </p:sp>
      <p:sp>
        <p:nvSpPr>
          <p:cNvPr id="43" name="Espace réservé du texte 9"/>
          <p:cNvSpPr>
            <a:spLocks noGrp="1"/>
          </p:cNvSpPr>
          <p:nvPr>
            <p:ph type="body" sz="quarter" idx="25" hasCustomPrompt="1"/>
          </p:nvPr>
        </p:nvSpPr>
        <p:spPr>
          <a:xfrm>
            <a:off x="358775" y="4836538"/>
            <a:ext cx="4213225" cy="1007809"/>
          </a:xfr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charset="0"/>
              <a:buNone/>
              <a:tabLst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4" name="Espace réservé du texte 9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0" y="4126066"/>
            <a:ext cx="4203608" cy="455113"/>
          </a:xfrm>
        </p:spPr>
        <p:txBody>
          <a:bodyPr/>
          <a:lstStyle>
            <a:lvl1pPr marL="0" indent="0" algn="ctr">
              <a:buFont typeface="Arial" charset="0"/>
              <a:buNone/>
              <a:defRPr lang="fr-FR" sz="2000" b="0" i="0" u="none" strike="noStrike" baseline="0" smtClean="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000" b="0" i="0" u="none" strike="noStrike" baseline="0" noProof="0" dirty="0" err="1">
                <a:solidFill>
                  <a:srgbClr val="FFFFFF"/>
                </a:solidFill>
                <a:latin typeface=""/>
              </a:rPr>
              <a:t>Texte</a:t>
            </a:r>
            <a:endParaRPr lang="en-US" noProof="0" dirty="0"/>
          </a:p>
        </p:txBody>
      </p:sp>
      <p:sp>
        <p:nvSpPr>
          <p:cNvPr id="45" name="Espace réservé du texte 9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466500"/>
            <a:ext cx="4203608" cy="1377847"/>
          </a:xfrm>
        </p:spPr>
        <p:txBody>
          <a:bodyPr/>
          <a:lstStyle>
            <a:lvl1pPr marL="0" indent="0" algn="ctr">
              <a:buFont typeface="Arial" charset="0"/>
              <a:buNone/>
              <a:defRPr sz="6000">
                <a:solidFill>
                  <a:schemeClr val="bg1"/>
                </a:solidFill>
              </a:defRPr>
            </a:lvl1pPr>
            <a:lvl2pPr marL="134938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2pPr>
            <a:lvl3pPr marL="271462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260006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187">
          <p15:clr>
            <a:srgbClr val="FBAE40"/>
          </p15:clr>
        </p15:guide>
        <p15:guide id="2" orient="horz" pos="2197">
          <p15:clr>
            <a:srgbClr val="FBAE40"/>
          </p15:clr>
        </p15:guide>
        <p15:guide id="3" orient="horz" pos="46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35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noProof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0" y="2165952"/>
            <a:ext cx="9143999" cy="1024896"/>
          </a:xfrm>
        </p:spPr>
        <p:txBody>
          <a:bodyPr anchor="b"/>
          <a:lstStyle>
            <a:lvl1pPr algn="ctr">
              <a:defRPr sz="7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5876343"/>
            <a:ext cx="2015999" cy="4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536232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28938" y="5684502"/>
            <a:ext cx="5849937" cy="443198"/>
          </a:xfrm>
        </p:spPr>
        <p:txBody>
          <a:bodyPr anchor="b"/>
          <a:lstStyle>
            <a:lvl1pPr algn="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Chapter title, 32 pts 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8938" y="6151810"/>
            <a:ext cx="5853882" cy="365279"/>
          </a:xfrm>
        </p:spPr>
        <p:txBody>
          <a:bodyPr/>
          <a:lstStyle>
            <a:lvl1pPr marL="0" indent="0" algn="r">
              <a:buNone/>
              <a:defRPr sz="2400" b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Chapter subtitle, 24 pts</a:t>
            </a:r>
          </a:p>
          <a:p>
            <a:endParaRPr lang="en-US" noProof="0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2679651" y="5612524"/>
            <a:ext cx="0" cy="9787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5876343"/>
            <a:ext cx="2015999" cy="4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1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slide – 1 column, 28 pts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3724" y="1519200"/>
            <a:ext cx="7983347" cy="4508500"/>
          </a:xfrm>
        </p:spPr>
        <p:txBody>
          <a:bodyPr/>
          <a:lstStyle>
            <a:lvl1pPr marL="166688" indent="-166688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tabLst>
                <a:tab pos="8459788" algn="r"/>
              </a:tabLst>
              <a:defRPr sz="1800" b="0" baseline="0"/>
            </a:lvl1pPr>
            <a:lvl2pPr marL="300038" indent="-1333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tabLst>
                <a:tab pos="8460000" algn="r"/>
              </a:tabLst>
              <a:defRPr sz="1600"/>
            </a:lvl2pPr>
            <a:lvl3pPr marL="271462" indent="0">
              <a:buNone/>
              <a:defRPr/>
            </a:lvl3pPr>
          </a:lstStyle>
          <a:p>
            <a:pPr lvl="0"/>
            <a:r>
              <a:rPr lang="fr-FR"/>
              <a:t>Text 1st level, 18 pts</a:t>
            </a:r>
            <a:r>
              <a:rPr lang="fr-FR" dirty="0"/>
              <a:t>	XX</a:t>
            </a:r>
          </a:p>
          <a:p>
            <a:pPr lvl="1"/>
            <a:r>
              <a:rPr lang="fr-FR"/>
              <a:t>Text 2nd level, 16 pts</a:t>
            </a:r>
            <a:r>
              <a:rPr lang="fr-FR" dirty="0"/>
              <a:t>	XX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Presentation title</a:t>
            </a:r>
            <a:endParaRPr lang="fr-FR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45005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24000"/>
            <a:ext cx="842089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 – 1 column,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8420101" cy="45085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 marL="403225" indent="-133350">
              <a:buFont typeface="Arial" charset="0"/>
              <a:buChar char="•"/>
              <a:tabLst/>
              <a:defRPr baseline="0"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6" y="799200"/>
            <a:ext cx="842010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10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58775" y="1527049"/>
            <a:ext cx="8420101" cy="4727448"/>
          </a:xfrm>
          <a:prstGeom prst="rect">
            <a:avLst/>
          </a:prstGeom>
          <a:solidFill>
            <a:srgbClr val="ED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8418875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Conclusion,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5634" y="1746187"/>
            <a:ext cx="7966866" cy="4304569"/>
          </a:xfrm>
        </p:spPr>
        <p:txBody>
          <a:bodyPr/>
          <a:lstStyle>
            <a:lvl1pPr>
              <a:defRPr baseline="0"/>
            </a:lvl1pPr>
            <a:lvl2pPr marL="271463" indent="-136525">
              <a:tabLst/>
              <a:defRPr baseline="0"/>
            </a:lvl2pPr>
            <a:lvl3pPr marL="385763" indent="-131763">
              <a:buFont typeface="Arial" charset="0"/>
              <a:buChar char="•"/>
              <a:tabLst/>
              <a:defRPr baseline="0"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362519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5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3939453" cy="4508500"/>
          </a:xfrm>
        </p:spPr>
        <p:txBody>
          <a:bodyPr/>
          <a:lstStyle>
            <a:lvl1pPr>
              <a:defRPr baseline="0"/>
            </a:lvl1pPr>
            <a:lvl3pPr marL="403225" indent="-133350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1316568"/>
            <a:ext cx="4206875" cy="492865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9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with caption,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58775" y="1736725"/>
            <a:ext cx="3939453" cy="4508500"/>
          </a:xfrm>
        </p:spPr>
        <p:txBody>
          <a:bodyPr/>
          <a:lstStyle>
            <a:lvl1pPr>
              <a:defRPr baseline="0"/>
            </a:lvl1pPr>
            <a:lvl3pPr marL="403225" indent="-133350">
              <a:buFont typeface="Arial" charset="0"/>
              <a:buChar char="•"/>
              <a:tabLst/>
              <a:defRPr/>
            </a:lvl3pPr>
          </a:lstStyle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1" y="1316567"/>
            <a:ext cx="4206875" cy="442706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572000" y="5740040"/>
            <a:ext cx="4206875" cy="520409"/>
          </a:xfrm>
          <a:prstGeom prst="rect">
            <a:avLst/>
          </a:prstGeom>
          <a:solidFill>
            <a:srgbClr val="E7E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9" hasCustomPrompt="1"/>
          </p:nvPr>
        </p:nvSpPr>
        <p:spPr>
          <a:xfrm>
            <a:off x="4698853" y="5913995"/>
            <a:ext cx="3946672" cy="194733"/>
          </a:xfrm>
        </p:spPr>
        <p:txBody>
          <a:bodyPr/>
          <a:lstStyle>
            <a:lvl1pPr marL="0" indent="0" algn="r">
              <a:buNone/>
              <a:defRPr sz="1400" b="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Caption, 14 pts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1" y="324000"/>
            <a:ext cx="8776621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Text slide– 1 picture, with caption, 28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777060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7" name="Espace réservé pour une image  6"/>
          <p:cNvSpPr>
            <a:spLocks noGrp="1"/>
          </p:cNvSpPr>
          <p:nvPr>
            <p:ph type="pic" sz="quarter" idx="18" hasCustomPrompt="1"/>
          </p:nvPr>
        </p:nvSpPr>
        <p:spPr>
          <a:xfrm>
            <a:off x="358775" y="1520825"/>
            <a:ext cx="8420101" cy="427460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58775" y="5740692"/>
            <a:ext cx="8420100" cy="520409"/>
          </a:xfrm>
          <a:prstGeom prst="rect">
            <a:avLst/>
          </a:prstGeom>
          <a:solidFill>
            <a:srgbClr val="E7E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9" hasCustomPrompt="1"/>
          </p:nvPr>
        </p:nvSpPr>
        <p:spPr>
          <a:xfrm>
            <a:off x="470414" y="5912688"/>
            <a:ext cx="8175112" cy="194733"/>
          </a:xfrm>
        </p:spPr>
        <p:txBody>
          <a:bodyPr/>
          <a:lstStyle>
            <a:lvl1pPr marL="0" indent="0" algn="r">
              <a:buNone/>
              <a:defRPr sz="1400" b="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Caption, 14 pts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58775" y="1520826"/>
            <a:ext cx="8420101" cy="4740276"/>
          </a:xfrm>
          <a:prstGeom prst="rect">
            <a:avLst/>
          </a:prstGeom>
          <a:solidFill>
            <a:srgbClr val="ED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2" y="324000"/>
            <a:ext cx="841887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Graph Slide, 28 pts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3725" y="1736725"/>
            <a:ext cx="3909928" cy="455155"/>
          </a:xfrm>
        </p:spPr>
        <p:txBody>
          <a:bodyPr/>
          <a:lstStyle>
            <a:lvl1pPr>
              <a:defRPr baseline="0"/>
            </a:lvl1pPr>
            <a:lvl2pPr marL="271463" indent="-136525">
              <a:tabLst/>
              <a:defRPr/>
            </a:lvl2pPr>
            <a:lvl3pPr marL="385763" indent="-131763">
              <a:buFont typeface="Arial" charset="0"/>
              <a:buChar char="•"/>
              <a:tabLst/>
              <a:defRPr/>
            </a:lvl3pPr>
          </a:lstStyle>
          <a:p>
            <a:r>
              <a:rPr lang="en-US" noProof="0" dirty="0"/>
              <a:t>Graph title, 20 pts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0000" y="799200"/>
            <a:ext cx="8418875" cy="465508"/>
          </a:xfrm>
        </p:spPr>
        <p:txBody>
          <a:bodyPr/>
          <a:lstStyle>
            <a:lvl1pPr marL="0" indent="0">
              <a:buNone/>
              <a:defRPr sz="2200" b="0" baseline="0">
                <a:solidFill>
                  <a:schemeClr val="tx1"/>
                </a:solidFill>
              </a:defRPr>
            </a:lvl1pPr>
            <a:lvl2pPr marL="2667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Subtitle, 22 pts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593725" y="2233613"/>
            <a:ext cx="7985919" cy="3837492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9" hasCustomPrompt="1"/>
          </p:nvPr>
        </p:nvSpPr>
        <p:spPr>
          <a:xfrm>
            <a:off x="597157" y="5899530"/>
            <a:ext cx="2684462" cy="22466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baseline="0" noProof="0" dirty="0"/>
              <a:t>Source or footnote of graph</a:t>
            </a:r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5"/>
          </p:nvPr>
        </p:nvSpPr>
        <p:spPr>
          <a:xfrm>
            <a:off x="1253838" y="6487287"/>
            <a:ext cx="6636327" cy="123111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0745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23850"/>
            <a:ext cx="84201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noProof="0" dirty="0"/>
              <a:t>Text slide – 1 column, 28 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736725"/>
            <a:ext cx="8420100" cy="43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58775" y="746240"/>
            <a:ext cx="84201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3838" y="6487287"/>
            <a:ext cx="6636327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7713498" y="6487287"/>
            <a:ext cx="77669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DATE</a:t>
            </a:r>
            <a:endParaRPr lang="en-US" noProof="0" dirty="0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7495" y="6487287"/>
            <a:ext cx="31106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80E94A8-0648-D043-B8F7-3AFA110B04B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8958263" y="6523640"/>
            <a:ext cx="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 userDrawn="1"/>
        </p:nvCxnSpPr>
        <p:spPr>
          <a:xfrm>
            <a:off x="8575675" y="6480460"/>
            <a:ext cx="0" cy="135467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58775" y="6457993"/>
            <a:ext cx="900000" cy="1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5" r:id="rId3"/>
    <p:sldLayoutId id="2147483662" r:id="rId4"/>
    <p:sldLayoutId id="2147483664" r:id="rId5"/>
    <p:sldLayoutId id="2147483666" r:id="rId6"/>
    <p:sldLayoutId id="2147483665" r:id="rId7"/>
    <p:sldLayoutId id="2147483667" r:id="rId8"/>
    <p:sldLayoutId id="2147483670" r:id="rId9"/>
    <p:sldLayoutId id="2147483671" r:id="rId10"/>
    <p:sldLayoutId id="2147483672" r:id="rId11"/>
    <p:sldLayoutId id="2147483676" r:id="rId12"/>
    <p:sldLayoutId id="2147483674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9700" indent="-139700" algn="l" defTabSz="6858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charset="0"/>
        <a:buChar char="•"/>
        <a:tabLst/>
        <a:defRPr sz="2000" b="1" strike="noStrike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71463" indent="-136525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6400" indent="-134938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2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5" pos="553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orient="horz" pos="1147" userDrawn="1">
          <p15:clr>
            <a:srgbClr val="F26B43"/>
          </p15:clr>
        </p15:guide>
        <p15:guide id="8" orient="horz" pos="958" userDrawn="1">
          <p15:clr>
            <a:srgbClr val="F26B43"/>
          </p15:clr>
        </p15:guide>
        <p15:guide id="9" orient="horz" pos="3934" userDrawn="1">
          <p15:clr>
            <a:srgbClr val="F26B43"/>
          </p15:clr>
        </p15:guide>
        <p15:guide id="10" pos="374" userDrawn="1">
          <p15:clr>
            <a:srgbClr val="F26B43"/>
          </p15:clr>
        </p15:guide>
        <p15:guide id="11" orient="horz" pos="1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Sanofi PowerPoint corporate template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dirty="0"/>
              <a:t>This </a:t>
            </a:r>
            <a:r>
              <a:rPr lang="fr-FR" b="0" dirty="0" err="1"/>
              <a:t>corporate</a:t>
            </a:r>
            <a:r>
              <a:rPr lang="fr-FR" b="0" dirty="0"/>
              <a:t> </a:t>
            </a:r>
            <a:r>
              <a:rPr lang="fr-FR" b="0" dirty="0" err="1"/>
              <a:t>template</a:t>
            </a:r>
            <a:r>
              <a:rPr lang="fr-FR" b="0" dirty="0"/>
              <a:t> </a:t>
            </a:r>
            <a:r>
              <a:rPr lang="fr-FR" b="0" dirty="0" err="1"/>
              <a:t>should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used</a:t>
            </a:r>
            <a:r>
              <a:rPr lang="fr-FR" b="0" dirty="0"/>
              <a:t> for all PowerPoint </a:t>
            </a:r>
            <a:r>
              <a:rPr lang="fr-FR" b="0" dirty="0" err="1"/>
              <a:t>presentations</a:t>
            </a:r>
            <a:r>
              <a:rPr lang="fr-FR" b="0" dirty="0"/>
              <a:t>. It has been </a:t>
            </a:r>
            <a:r>
              <a:rPr lang="fr-FR" b="0" dirty="0" err="1"/>
              <a:t>optimized</a:t>
            </a:r>
            <a:r>
              <a:rPr lang="fr-FR" b="0" dirty="0"/>
              <a:t> for PowerPoint version 2010 or </a:t>
            </a:r>
            <a:r>
              <a:rPr lang="fr-FR" b="0" dirty="0" err="1"/>
              <a:t>newer</a:t>
            </a:r>
            <a:r>
              <a:rPr lang="fr-FR" b="0" dirty="0"/>
              <a:t> </a:t>
            </a:r>
            <a:r>
              <a:rPr lang="fr-FR" b="0" dirty="0" err="1"/>
              <a:t>editions</a:t>
            </a:r>
            <a:r>
              <a:rPr lang="fr-FR" b="0" dirty="0"/>
              <a:t>.</a:t>
            </a:r>
          </a:p>
          <a:p>
            <a:pPr marL="0" indent="0">
              <a:buNone/>
            </a:pPr>
            <a:r>
              <a:rPr lang="en-US" b="0" dirty="0" smtClean="0"/>
              <a:t>The </a:t>
            </a:r>
            <a:r>
              <a:rPr lang="en-US" b="0" dirty="0"/>
              <a:t>user guide will help you to </a:t>
            </a:r>
            <a:r>
              <a:rPr lang="en-US" b="0" dirty="0" smtClean="0"/>
              <a:t>realize </a:t>
            </a:r>
            <a:r>
              <a:rPr lang="en-US" b="0" dirty="0"/>
              <a:t>all your presentation in line with the group’s graphic identity.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Presentation title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8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Chapter 1,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/>
              <a:t>Chapter 2,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/>
              <a:t>Chapter 3,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/>
              <a:t>Chapter 4,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/>
              <a:t>Chapter 5,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/>
              <a:t>Chapter 6, 18 pts	XX</a:t>
            </a:r>
          </a:p>
          <a:p>
            <a:pPr lvl="1"/>
            <a:r>
              <a:rPr lang="en-US"/>
              <a:t>Sub-Chapter, 16 pts	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Contents, 28 pts, color version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Chapter 1,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>
                <a:solidFill>
                  <a:schemeClr val="accent5"/>
                </a:solidFill>
              </a:rPr>
              <a:t>Chapter 2,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>
                <a:solidFill>
                  <a:schemeClr val="accent6"/>
                </a:solidFill>
              </a:rPr>
              <a:t>Chapter 3,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>
                <a:solidFill>
                  <a:schemeClr val="bg2"/>
                </a:solidFill>
              </a:rPr>
              <a:t>Chapter 4,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>
                <a:solidFill>
                  <a:schemeClr val="accent3"/>
                </a:solidFill>
              </a:rPr>
              <a:t>Chapter 5, 18 pts	XX</a:t>
            </a:r>
          </a:p>
          <a:p>
            <a:pPr lvl="1"/>
            <a:r>
              <a:rPr lang="en-US"/>
              <a:t>Sub-Chapter, 16 pts</a:t>
            </a:r>
          </a:p>
          <a:p>
            <a:r>
              <a:rPr lang="en-US">
                <a:solidFill>
                  <a:schemeClr val="accent4"/>
                </a:solidFill>
              </a:rPr>
              <a:t>Chapter 6, 18 pts	XX</a:t>
            </a:r>
          </a:p>
          <a:p>
            <a:pPr lvl="1"/>
            <a:r>
              <a:rPr lang="en-US"/>
              <a:t>Sub-Chapter, 16 pts	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text – 1 column,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</a:p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 column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</a:p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>
          <a:xfrm>
            <a:off x="7713498" y="6487287"/>
            <a:ext cx="776690" cy="123111"/>
          </a:xfrm>
        </p:spPr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>
          <a:xfrm>
            <a:off x="8467495" y="6487287"/>
            <a:ext cx="311061" cy="123111"/>
          </a:xfrm>
        </p:spPr>
        <p:txBody>
          <a:bodyPr/>
          <a:lstStyle/>
          <a:p>
            <a:fld id="{980E94A8-0648-D043-B8F7-3AFA110B04B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text – 1 photo,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</a:p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7985040" y="5395927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bg1"/>
                </a:solidFill>
              </a:rPr>
              <a:t>Photo </a:t>
            </a:r>
            <a:r>
              <a:rPr lang="fr-FR" sz="700" dirty="0" err="1" smtClean="0">
                <a:solidFill>
                  <a:schemeClr val="bg1"/>
                </a:solidFill>
              </a:rPr>
              <a:t>credits</a:t>
            </a:r>
            <a:r>
              <a:rPr lang="fr-FR" sz="700" dirty="0" smtClean="0">
                <a:solidFill>
                  <a:schemeClr val="bg1"/>
                </a:solidFill>
              </a:rPr>
              <a:t>: ©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3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text – 1 photo with caption,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</a:p>
          <a:p>
            <a:pPr lvl="0"/>
            <a:r>
              <a:rPr lang="en-US"/>
              <a:t>Text - level 1, 20 pts</a:t>
            </a:r>
          </a:p>
          <a:p>
            <a:pPr lvl="1"/>
            <a:r>
              <a:rPr lang="en-US"/>
              <a:t>Text - level 2, 18 pts</a:t>
            </a:r>
          </a:p>
          <a:p>
            <a:pPr lvl="2"/>
            <a:r>
              <a:rPr lang="en-US"/>
              <a:t>Text - level 3, 16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Caption, 14 pts</a:t>
            </a:r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 b="5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itr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1 photo with caption,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Espace réservé du contenu 29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Caption, 14 pts</a:t>
            </a:r>
            <a:endParaRPr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7997826" y="5033431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bg1"/>
                </a:solidFill>
              </a:rPr>
              <a:t>Photo </a:t>
            </a:r>
            <a:r>
              <a:rPr lang="fr-FR" sz="700" dirty="0" err="1" smtClean="0">
                <a:solidFill>
                  <a:schemeClr val="bg1"/>
                </a:solidFill>
              </a:rPr>
              <a:t>credits</a:t>
            </a:r>
            <a:r>
              <a:rPr lang="fr-FR" sz="700" dirty="0" smtClean="0">
                <a:solidFill>
                  <a:schemeClr val="bg1"/>
                </a:solidFill>
              </a:rPr>
              <a:t>: ©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pie chart,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Chart title 20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23" name="Espace réservé du graphique 22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4291128661"/>
              </p:ext>
            </p:extLst>
          </p:nvPr>
        </p:nvGraphicFramePr>
        <p:xfrm>
          <a:off x="593725" y="2047000"/>
          <a:ext cx="7986713" cy="3836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line chart,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Chart title 20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9" name="Espace réservé du graphique 8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1420069933"/>
              </p:ext>
            </p:extLst>
          </p:nvPr>
        </p:nvGraphicFramePr>
        <p:xfrm>
          <a:off x="175486" y="2001773"/>
          <a:ext cx="8285309" cy="4243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Espace réservé du texte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column chart, 28 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Chart title 20 pts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aseline="0"/>
              <a:t>Source: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graphicFrame>
        <p:nvGraphicFramePr>
          <p:cNvPr id="11" name="Espace réservé du graphique 8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2515024146"/>
              </p:ext>
            </p:extLst>
          </p:nvPr>
        </p:nvGraphicFramePr>
        <p:xfrm>
          <a:off x="706846" y="2016796"/>
          <a:ext cx="8293100" cy="3836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Corporate PowerPoint user guide (1/2)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DATE</a:t>
            </a:r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</a:rPr>
              <a:pPr/>
              <a:t>2</a:t>
            </a:fld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Presentation title</a:t>
            </a:r>
            <a:endParaRPr lang="fr-FR" dirty="0">
              <a:solidFill>
                <a:srgbClr val="6B747B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30" y="2718537"/>
            <a:ext cx="264910" cy="4887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4" y="4492787"/>
            <a:ext cx="3326048" cy="143775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842" y="1890865"/>
            <a:ext cx="337765" cy="48999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338" y="3134683"/>
            <a:ext cx="363136" cy="481156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5148943" y="4607007"/>
            <a:ext cx="1852947" cy="1323534"/>
            <a:chOff x="4868945" y="3234875"/>
            <a:chExt cx="1943328" cy="146095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8945" y="3234875"/>
              <a:ext cx="1943328" cy="146095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941861" y="4053612"/>
              <a:ext cx="1439756" cy="2753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6819" y="4541516"/>
              <a:ext cx="314712" cy="139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6" name="Espace réservé du contenu 2"/>
          <p:cNvSpPr>
            <a:spLocks noGrp="1"/>
          </p:cNvSpPr>
          <p:nvPr>
            <p:ph idx="13"/>
          </p:nvPr>
        </p:nvSpPr>
        <p:spPr>
          <a:xfrm>
            <a:off x="4911833" y="1723064"/>
            <a:ext cx="3355008" cy="1133131"/>
          </a:xfrm>
        </p:spPr>
        <p:txBody>
          <a:bodyPr wrap="square">
            <a:spAutoFit/>
          </a:bodyPr>
          <a:lstStyle/>
          <a:p>
            <a:r>
              <a:rPr lang="fr-FR" sz="1200"/>
              <a:t>How to replace an image?</a:t>
            </a:r>
          </a:p>
          <a:p>
            <a:pPr lvl="1"/>
            <a:r>
              <a:rPr lang="fr-FR" sz="1100"/>
              <a:t>Delete the existing image.</a:t>
            </a:r>
          </a:p>
          <a:p>
            <a:pPr lvl="1"/>
            <a:r>
              <a:rPr lang="fr-FR" sz="1100"/>
              <a:t>Click on the </a:t>
            </a:r>
            <a:r>
              <a:rPr lang="fr-FR" sz="1100" b="1">
                <a:solidFill>
                  <a:schemeClr val="tx2"/>
                </a:solidFill>
              </a:rPr>
              <a:t>Insert</a:t>
            </a:r>
            <a:r>
              <a:rPr lang="fr-FR" sz="1100"/>
              <a:t> tab, then </a:t>
            </a:r>
            <a:r>
              <a:rPr lang="fr-FR" sz="1100" b="1">
                <a:solidFill>
                  <a:schemeClr val="tx2"/>
                </a:solidFill>
              </a:rPr>
              <a:t>Pictures.</a:t>
            </a:r>
            <a:endParaRPr lang="fr-FR" sz="1100"/>
          </a:p>
          <a:p>
            <a:pPr lvl="1"/>
            <a:r>
              <a:rPr lang="fr-FR" sz="1100"/>
              <a:t>Select the desired image and adjust if needed.</a:t>
            </a:r>
          </a:p>
          <a:p>
            <a:pPr lvl="1"/>
            <a:r>
              <a:rPr lang="fr-FR" sz="1100" b="1">
                <a:solidFill>
                  <a:schemeClr val="tx2"/>
                </a:solidFill>
              </a:rPr>
              <a:t>Add the photo credits credits </a:t>
            </a:r>
            <a:br>
              <a:rPr lang="fr-FR" sz="1100" b="1">
                <a:solidFill>
                  <a:schemeClr val="tx2"/>
                </a:solidFill>
              </a:rPr>
            </a:br>
            <a:r>
              <a:rPr lang="fr-FR" sz="1100"/>
              <a:t>(name of photographer, images library).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3"/>
          </p:nvPr>
        </p:nvSpPr>
        <p:spPr>
          <a:xfrm>
            <a:off x="358776" y="2718537"/>
            <a:ext cx="3188287" cy="674544"/>
          </a:xfrm>
        </p:spPr>
        <p:txBody>
          <a:bodyPr wrap="square">
            <a:spAutoFit/>
          </a:bodyPr>
          <a:lstStyle/>
          <a:p>
            <a:r>
              <a:rPr lang="fr-FR" sz="1200"/>
              <a:t>How to insert a new slide?</a:t>
            </a:r>
          </a:p>
          <a:p>
            <a:pPr lvl="1"/>
            <a:r>
              <a:rPr lang="fr-FR" sz="1100"/>
              <a:t>In the </a:t>
            </a:r>
            <a:r>
              <a:rPr lang="fr-FR" sz="1100" b="1">
                <a:solidFill>
                  <a:schemeClr val="tx2"/>
                </a:solidFill>
              </a:rPr>
              <a:t>Home</a:t>
            </a:r>
            <a:r>
              <a:rPr lang="fr-FR" sz="1100"/>
              <a:t> tab, click on the down arrow on the side of the </a:t>
            </a:r>
            <a:r>
              <a:rPr lang="fr-FR" sz="1100" b="1">
                <a:solidFill>
                  <a:schemeClr val="tx2"/>
                </a:solidFill>
              </a:rPr>
              <a:t>New Slide </a:t>
            </a:r>
            <a:r>
              <a:rPr lang="fr-FR" sz="1100"/>
              <a:t>button and choose the desired theme.</a:t>
            </a:r>
            <a:endParaRPr lang="fr-FR" sz="1100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idx="13"/>
          </p:nvPr>
        </p:nvSpPr>
        <p:spPr>
          <a:xfrm>
            <a:off x="4916215" y="3134683"/>
            <a:ext cx="3171546" cy="1184427"/>
          </a:xfrm>
        </p:spPr>
        <p:txBody>
          <a:bodyPr wrap="square">
            <a:spAutoFit/>
          </a:bodyPr>
          <a:lstStyle/>
          <a:p>
            <a:r>
              <a:rPr lang="fr-FR" sz="1200"/>
              <a:t>How to modify the Footer?</a:t>
            </a:r>
            <a:endParaRPr lang="fr-FR" sz="1200" dirty="0"/>
          </a:p>
          <a:p>
            <a:pPr lvl="1"/>
            <a:r>
              <a:rPr lang="fr-FR" sz="1100"/>
              <a:t>Click on the </a:t>
            </a:r>
            <a:r>
              <a:rPr lang="fr-FR" sz="1100" b="1">
                <a:solidFill>
                  <a:schemeClr val="tx2"/>
                </a:solidFill>
              </a:rPr>
              <a:t>Insert</a:t>
            </a:r>
            <a:r>
              <a:rPr lang="fr-FR" sz="1100"/>
              <a:t> tab, then </a:t>
            </a:r>
            <a:r>
              <a:rPr lang="fr-FR" sz="1100" b="1">
                <a:solidFill>
                  <a:schemeClr val="tx2"/>
                </a:solidFill>
              </a:rPr>
              <a:t>Header &amp; Footer.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Insert the text in the </a:t>
            </a:r>
            <a:r>
              <a:rPr lang="fr-FR" sz="1100" b="1">
                <a:solidFill>
                  <a:schemeClr val="tx2"/>
                </a:solidFill>
              </a:rPr>
              <a:t>Footer</a:t>
            </a:r>
            <a:r>
              <a:rPr lang="fr-FR" sz="1100"/>
              <a:t> text box.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Click the option </a:t>
            </a:r>
            <a:r>
              <a:rPr lang="fr-FR" sz="1100" b="1">
                <a:solidFill>
                  <a:schemeClr val="tx2"/>
                </a:solidFill>
              </a:rPr>
              <a:t>Don’t show on title page.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Click the option </a:t>
            </a:r>
            <a:r>
              <a:rPr lang="fr-FR" sz="1100" b="1">
                <a:solidFill>
                  <a:schemeClr val="tx2"/>
                </a:solidFill>
              </a:rPr>
              <a:t>Slide number.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Click on </a:t>
            </a:r>
            <a:r>
              <a:rPr lang="fr-FR" sz="1100" b="1">
                <a:solidFill>
                  <a:schemeClr val="tx2"/>
                </a:solidFill>
              </a:rPr>
              <a:t>Apply to all.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29" name="Espace réservé du contenu 2"/>
          <p:cNvSpPr>
            <a:spLocks noGrp="1"/>
          </p:cNvSpPr>
          <p:nvPr>
            <p:ph idx="13"/>
          </p:nvPr>
        </p:nvSpPr>
        <p:spPr>
          <a:xfrm>
            <a:off x="414764" y="3861524"/>
            <a:ext cx="3470263" cy="522194"/>
          </a:xfrm>
        </p:spPr>
        <p:txBody>
          <a:bodyPr wrap="square">
            <a:spAutoFit/>
          </a:bodyPr>
          <a:lstStyle/>
          <a:p>
            <a:r>
              <a:rPr lang="en-US" sz="1200"/>
              <a:t>How to choose the theme of the slide?</a:t>
            </a:r>
            <a:endParaRPr lang="fr-FR" sz="1200" dirty="0"/>
          </a:p>
          <a:p>
            <a:pPr lvl="1"/>
            <a:r>
              <a:rPr lang="fr-FR" sz="1100"/>
              <a:t>Select a slide, click on the </a:t>
            </a:r>
            <a:r>
              <a:rPr lang="fr-FR" sz="1100" b="1">
                <a:solidFill>
                  <a:schemeClr val="tx2"/>
                </a:solidFill>
              </a:rPr>
              <a:t>Layout</a:t>
            </a:r>
            <a:r>
              <a:rPr lang="fr-FR" sz="1100">
                <a:solidFill>
                  <a:schemeClr val="tx2"/>
                </a:solidFill>
              </a:rPr>
              <a:t> </a:t>
            </a:r>
            <a:r>
              <a:rPr lang="fr-FR" sz="1100"/>
              <a:t>button and choose the required theme.</a:t>
            </a:r>
            <a:endParaRPr lang="fr-FR" sz="1100" dirty="0"/>
          </a:p>
        </p:txBody>
      </p:sp>
      <p:sp>
        <p:nvSpPr>
          <p:cNvPr id="30" name="Espace réservé du contenu 2"/>
          <p:cNvSpPr>
            <a:spLocks noGrp="1"/>
          </p:cNvSpPr>
          <p:nvPr>
            <p:ph idx="13"/>
          </p:nvPr>
        </p:nvSpPr>
        <p:spPr>
          <a:xfrm>
            <a:off x="358777" y="1727899"/>
            <a:ext cx="3897463" cy="522194"/>
          </a:xfrm>
        </p:spPr>
        <p:txBody>
          <a:bodyPr wrap="square">
            <a:spAutoFit/>
          </a:bodyPr>
          <a:lstStyle/>
          <a:p>
            <a:r>
              <a:rPr lang="fr-FR" sz="1200"/>
              <a:t>Typography</a:t>
            </a:r>
            <a:endParaRPr lang="fr-FR" sz="1200" dirty="0"/>
          </a:p>
          <a:p>
            <a:pPr lvl="1"/>
            <a:r>
              <a:rPr lang="fr-FR" sz="1100"/>
              <a:t>The font used is </a:t>
            </a:r>
            <a:r>
              <a:rPr lang="fr-FR" sz="1100" b="1">
                <a:solidFill>
                  <a:schemeClr val="tx2"/>
                </a:solidFill>
              </a:rPr>
              <a:t>ARIAL</a:t>
            </a:r>
            <a:r>
              <a:rPr lang="fr-FR" sz="1100" dirty="0"/>
              <a:t>. </a:t>
            </a:r>
            <a:r>
              <a:rPr lang="fr-FR" sz="1100"/>
              <a:t/>
            </a:r>
            <a:br>
              <a:rPr lang="fr-FR" sz="1100"/>
            </a:br>
            <a:r>
              <a:rPr lang="fr-FR" sz="1100"/>
              <a:t>The minimum size for text should be </a:t>
            </a:r>
            <a:r>
              <a:rPr lang="fr-FR" sz="1100" b="1">
                <a:solidFill>
                  <a:schemeClr val="tx2"/>
                </a:solidFill>
              </a:rPr>
              <a:t>16 point</a:t>
            </a:r>
            <a:r>
              <a:rPr lang="fr-FR" sz="1100"/>
              <a:t>.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598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table,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594782196"/>
              </p:ext>
            </p:extLst>
          </p:nvPr>
        </p:nvGraphicFramePr>
        <p:xfrm>
          <a:off x="358775" y="1520821"/>
          <a:ext cx="8420101" cy="442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02499">
                <a:tc>
                  <a:txBody>
                    <a:bodyPr/>
                    <a:lstStyle/>
                    <a:p>
                      <a:r>
                        <a:rPr lang="en-US" sz="1400" noProof="0"/>
                        <a:t>Heading</a:t>
                      </a:r>
                      <a:endParaRPr lang="fr-FR" sz="14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+mn-lt"/>
                        </a:rPr>
                        <a:t>Table text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table,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744026970"/>
              </p:ext>
            </p:extLst>
          </p:nvPr>
        </p:nvGraphicFramePr>
        <p:xfrm>
          <a:off x="358775" y="1520823"/>
          <a:ext cx="8420101" cy="442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02499">
                <a:tc>
                  <a:txBody>
                    <a:bodyPr/>
                    <a:lstStyle/>
                    <a:p>
                      <a:r>
                        <a:rPr lang="en-US" sz="1400" noProof="0"/>
                        <a:t>Heading</a:t>
                      </a:r>
                      <a:endParaRPr lang="fr-FR" sz="14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+mn-lt"/>
                        </a:rPr>
                        <a:t>Table text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2499"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Total</a:t>
                      </a:r>
                      <a:endParaRPr lang="fr-F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table,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lvl="0"/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854272292"/>
              </p:ext>
            </p:extLst>
          </p:nvPr>
        </p:nvGraphicFramePr>
        <p:xfrm>
          <a:off x="358775" y="1520821"/>
          <a:ext cx="8420101" cy="4474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06784">
                <a:tc>
                  <a:txBody>
                    <a:bodyPr/>
                    <a:lstStyle/>
                    <a:p>
                      <a:r>
                        <a:rPr lang="en-US" sz="1400" noProof="0"/>
                        <a:t>Heading</a:t>
                      </a:r>
                      <a:endParaRPr lang="fr-FR" sz="14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T="9000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/>
                        <a:t>XX</a:t>
                      </a:r>
                    </a:p>
                  </a:txBody>
                  <a:tcPr marT="9000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T="90000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table,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871070647"/>
              </p:ext>
            </p:extLst>
          </p:nvPr>
        </p:nvGraphicFramePr>
        <p:xfrm>
          <a:off x="358775" y="1520823"/>
          <a:ext cx="8420101" cy="45594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7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4497">
                <a:tc>
                  <a:txBody>
                    <a:bodyPr/>
                    <a:lstStyle/>
                    <a:p>
                      <a:r>
                        <a:rPr lang="en-US" sz="1400" noProof="0"/>
                        <a:t>Heading</a:t>
                      </a:r>
                      <a:endParaRPr lang="fr-FR" sz="1400" dirty="0"/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14497">
                <a:tc>
                  <a:txBody>
                    <a:bodyPr/>
                    <a:lstStyle/>
                    <a:p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Total</a:t>
                      </a: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table,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graphicFrame>
        <p:nvGraphicFramePr>
          <p:cNvPr id="8" name="Espace réservé du tableau 7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501903911"/>
              </p:ext>
            </p:extLst>
          </p:nvPr>
        </p:nvGraphicFramePr>
        <p:xfrm>
          <a:off x="358775" y="1520822"/>
          <a:ext cx="8420101" cy="45406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7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6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1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56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2783">
                <a:tc>
                  <a:txBody>
                    <a:bodyPr/>
                    <a:lstStyle/>
                    <a:p>
                      <a:r>
                        <a:rPr lang="en-US" sz="1400" noProof="0"/>
                        <a:t>Heading</a:t>
                      </a:r>
                      <a:endParaRPr lang="fr-FR" sz="1400" dirty="0"/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/>
                        <a:t>Heading</a:t>
                      </a:r>
                      <a:endParaRPr lang="fr-FR" sz="1200" dirty="0"/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Total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9000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ln>
                            <a:noFill/>
                          </a:ln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12783">
                <a:tc>
                  <a:txBody>
                    <a:bodyPr/>
                    <a:lstStyle/>
                    <a:p>
                      <a:r>
                        <a:rPr lang="fr-FR" sz="1400">
                          <a:latin typeface="+mn-lt"/>
                        </a:rPr>
                        <a:t>Table text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marL="90000" marR="90000" marT="90000" marB="468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>
                          <a:ln>
                            <a:noFill/>
                          </a:ln>
                          <a:solidFill>
                            <a:schemeClr val="tx2"/>
                          </a:solidFill>
                        </a:rPr>
                        <a:t>XX</a:t>
                      </a:r>
                    </a:p>
                  </a:txBody>
                  <a:tcPr marL="0" marR="90000" marT="90000" marB="468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8775" y="1520825"/>
            <a:ext cx="4212000" cy="2368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8775" y="3886275"/>
            <a:ext cx="4212000" cy="2358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20825"/>
            <a:ext cx="4212000" cy="2368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2000" y="3886275"/>
            <a:ext cx="4212000" cy="23589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Slide – key figures,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2" name="Espace réservé du contenu 3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358775" y="2119850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voloreratem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358775" y="2400323"/>
            <a:ext cx="4213225" cy="1456676"/>
          </a:xfrm>
        </p:spPr>
        <p:txBody>
          <a:bodyPr/>
          <a:lstStyle/>
          <a:p>
            <a:r>
              <a:rPr lang="en-US" baseline="0" dirty="0"/>
              <a:t>XXX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358775" y="3144288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evelique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nonecto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4568962" y="2084456"/>
            <a:ext cx="4213225" cy="1000572"/>
          </a:xfrm>
        </p:spPr>
        <p:txBody>
          <a:bodyPr/>
          <a:lstStyle/>
          <a:p>
            <a:r>
              <a:rPr lang="en-US" baseline="0" dirty="0" err="1"/>
              <a:t>XXXX</a:t>
            </a:r>
            <a:endParaRPr lang="en-US" baseline="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4568962" y="2835972"/>
            <a:ext cx="4213225" cy="6517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Icaborporae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r>
              <a:rPr lang="en-US" dirty="0">
                <a:solidFill>
                  <a:schemeClr val="bg1"/>
                </a:solidFill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icaborporae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24"/>
          </p:nvPr>
        </p:nvSpPr>
        <p:spPr>
          <a:xfrm>
            <a:off x="365353" y="4402182"/>
            <a:ext cx="4213225" cy="1000572"/>
          </a:xfrm>
        </p:spPr>
        <p:txBody>
          <a:bodyPr/>
          <a:lstStyle/>
          <a:p>
            <a:r>
              <a:rPr lang="en-US" baseline="0" dirty="0"/>
              <a:t>XX %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5"/>
          </p:nvPr>
        </p:nvSpPr>
        <p:spPr>
          <a:xfrm>
            <a:off x="365353" y="5178681"/>
            <a:ext cx="4213225" cy="105155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Icaborporae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r>
              <a:rPr lang="en-US" dirty="0">
                <a:solidFill>
                  <a:schemeClr val="bg1"/>
                </a:solidFill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icaborporae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6"/>
          </p:nvPr>
        </p:nvSpPr>
        <p:spPr>
          <a:xfrm>
            <a:off x="4562383" y="4621882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voloreratem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27"/>
          </p:nvPr>
        </p:nvSpPr>
        <p:spPr>
          <a:xfrm>
            <a:off x="4562383" y="4927339"/>
            <a:ext cx="4213225" cy="1456676"/>
          </a:xfrm>
        </p:spPr>
        <p:txBody>
          <a:bodyPr/>
          <a:lstStyle/>
          <a:p>
            <a:r>
              <a:rPr lang="en-US" baseline="0" dirty="0"/>
              <a:t>XXX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8775" y="1520825"/>
            <a:ext cx="4212000" cy="2368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8775" y="3886275"/>
            <a:ext cx="4212000" cy="2358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20825"/>
            <a:ext cx="4212000" cy="2368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2000" y="3886275"/>
            <a:ext cx="4212000" cy="23589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Slide – key figures, 28 pts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2" name="Espace réservé du contenu 3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Subtitle, 22 pts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358775" y="2119850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voloreratem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358775" y="2400323"/>
            <a:ext cx="4213225" cy="1456676"/>
          </a:xfrm>
        </p:spPr>
        <p:txBody>
          <a:bodyPr/>
          <a:lstStyle/>
          <a:p>
            <a:r>
              <a:rPr lang="en-US" baseline="0" dirty="0"/>
              <a:t>XXX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358775" y="3144288"/>
            <a:ext cx="4213225" cy="45511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evelique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nonecto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4568962" y="2084456"/>
            <a:ext cx="4213225" cy="1000572"/>
          </a:xfrm>
        </p:spPr>
        <p:txBody>
          <a:bodyPr/>
          <a:lstStyle/>
          <a:p>
            <a:r>
              <a:rPr lang="en-US" baseline="0" dirty="0" err="1"/>
              <a:t>XXXX</a:t>
            </a:r>
            <a:endParaRPr lang="en-US" baseline="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/>
          </p:nvPr>
        </p:nvSpPr>
        <p:spPr>
          <a:xfrm>
            <a:off x="4568962" y="2835972"/>
            <a:ext cx="4213225" cy="6517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Icaborporae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r>
              <a:rPr lang="en-US" dirty="0">
                <a:solidFill>
                  <a:schemeClr val="bg1"/>
                </a:solidFill>
              </a:rPr>
              <a:t> mint</a:t>
            </a:r>
          </a:p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icaborporae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Espace réservé du texte 12"/>
          <p:cNvSpPr>
            <a:spLocks noGrp="1"/>
          </p:cNvSpPr>
          <p:nvPr>
            <p:ph type="body" sz="quarter" idx="24"/>
          </p:nvPr>
        </p:nvSpPr>
        <p:spPr>
          <a:xfrm>
            <a:off x="365353" y="4344947"/>
            <a:ext cx="4213225" cy="334753"/>
          </a:xfrm>
        </p:spPr>
        <p:txBody>
          <a:bodyPr>
            <a:normAutofit/>
          </a:bodyPr>
          <a:lstStyle/>
          <a:p>
            <a:r>
              <a:rPr lang="en-US" sz="2000" b="0" baseline="0" dirty="0" err="1"/>
              <a:t>Sumqui</a:t>
            </a:r>
            <a:r>
              <a:rPr lang="en-US" sz="2000" b="0" baseline="0" dirty="0"/>
              <a:t> </a:t>
            </a:r>
            <a:r>
              <a:rPr lang="en-US" sz="2000" b="0" baseline="0" dirty="0" err="1"/>
              <a:t>nusa</a:t>
            </a:r>
            <a:r>
              <a:rPr lang="en-US" sz="2000" b="0" baseline="0" dirty="0"/>
              <a:t> qui</a:t>
            </a:r>
          </a:p>
        </p:txBody>
      </p:sp>
      <p:sp>
        <p:nvSpPr>
          <p:cNvPr id="50" name="Espace réservé du texte 49"/>
          <p:cNvSpPr>
            <a:spLocks noGrp="1"/>
          </p:cNvSpPr>
          <p:nvPr>
            <p:ph type="body" sz="quarter" idx="25"/>
          </p:nvPr>
        </p:nvSpPr>
        <p:spPr>
          <a:xfrm>
            <a:off x="4569708" y="4344947"/>
            <a:ext cx="4213225" cy="105155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Corumentisim</a:t>
            </a:r>
            <a:r>
              <a:rPr lang="en-US" dirty="0">
                <a:solidFill>
                  <a:schemeClr val="bg1"/>
                </a:solidFill>
              </a:rPr>
              <a:t> non </a:t>
            </a:r>
            <a:r>
              <a:rPr lang="en-US" dirty="0" err="1">
                <a:solidFill>
                  <a:schemeClr val="bg1"/>
                </a:solidFill>
              </a:rPr>
              <a:t>nistrum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cxnSp>
        <p:nvCxnSpPr>
          <p:cNvPr id="41" name="Connecteur droit 40"/>
          <p:cNvCxnSpPr/>
          <p:nvPr/>
        </p:nvCxnSpPr>
        <p:spPr>
          <a:xfrm>
            <a:off x="1946511" y="4853645"/>
            <a:ext cx="0" cy="8825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1942154" y="5102461"/>
            <a:ext cx="18717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976769" y="4869118"/>
            <a:ext cx="804405" cy="804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0606" y="5240240"/>
            <a:ext cx="1718791" cy="495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06031" y="4955514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6558" y="4955514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760851" y="4955514"/>
            <a:ext cx="582627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87986" y="4955514"/>
            <a:ext cx="872150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10606" y="4829177"/>
            <a:ext cx="1718791" cy="17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58775" y="740843"/>
            <a:ext cx="4212000" cy="2746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58775" y="3476531"/>
            <a:ext cx="4212000" cy="27686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572000" y="740843"/>
            <a:ext cx="4212000" cy="2746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4572000" y="3476531"/>
            <a:ext cx="4212000" cy="27686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– key figures, 28 pts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DATE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Presentation title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358775" y="1353254"/>
            <a:ext cx="4213225" cy="455113"/>
          </a:xfrm>
        </p:spPr>
        <p:txBody>
          <a:bodyPr/>
          <a:lstStyle/>
          <a:p>
            <a:r>
              <a:rPr lang="fr-FR"/>
              <a:t>Cor aut et voloreratem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9"/>
          </p:nvPr>
        </p:nvSpPr>
        <p:spPr>
          <a:xfrm>
            <a:off x="358775" y="1640621"/>
            <a:ext cx="4213225" cy="1456676"/>
          </a:xfrm>
        </p:spPr>
        <p:txBody>
          <a:bodyPr/>
          <a:lstStyle/>
          <a:p>
            <a:r>
              <a:rPr lang="fr-FR"/>
              <a:t>XXX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0"/>
          </p:nvPr>
        </p:nvSpPr>
        <p:spPr>
          <a:xfrm>
            <a:off x="358775" y="2393473"/>
            <a:ext cx="4213225" cy="455113"/>
          </a:xfrm>
        </p:spPr>
        <p:txBody>
          <a:bodyPr/>
          <a:lstStyle/>
          <a:p>
            <a:r>
              <a:rPr lang="fr-FR"/>
              <a:t>evelique nonecto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2"/>
          </p:nvPr>
        </p:nvSpPr>
        <p:spPr>
          <a:xfrm>
            <a:off x="4572000" y="1289774"/>
            <a:ext cx="4210187" cy="1000572"/>
          </a:xfrm>
        </p:spPr>
        <p:txBody>
          <a:bodyPr/>
          <a:lstStyle/>
          <a:p>
            <a:r>
              <a:rPr lang="fr-FR"/>
              <a:t>XXXX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3"/>
          </p:nvPr>
        </p:nvSpPr>
        <p:spPr>
          <a:xfrm>
            <a:off x="4572000" y="2060169"/>
            <a:ext cx="4210187" cy="1051553"/>
          </a:xfrm>
        </p:spPr>
        <p:txBody>
          <a:bodyPr/>
          <a:lstStyle/>
          <a:p>
            <a:r>
              <a:rPr lang="fr-FR"/>
              <a:t>Icaborporae mo mint</a:t>
            </a:r>
          </a:p>
          <a:p>
            <a:r>
              <a:rPr lang="fr-FR"/>
              <a:t>Lo icaborporae ra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5"/>
          </p:nvPr>
        </p:nvSpPr>
        <p:spPr>
          <a:xfrm>
            <a:off x="358775" y="4104705"/>
            <a:ext cx="4213225" cy="276999"/>
          </a:xfrm>
        </p:spPr>
        <p:txBody>
          <a:bodyPr>
            <a:spAutoFit/>
          </a:bodyPr>
          <a:lstStyle/>
          <a:p>
            <a:r>
              <a:rPr lang="fr-FR"/>
              <a:t>Sumqui nusa qui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6"/>
          </p:nvPr>
        </p:nvSpPr>
        <p:spPr>
          <a:xfrm>
            <a:off x="4572000" y="4104705"/>
            <a:ext cx="4203608" cy="276999"/>
          </a:xfrm>
        </p:spPr>
        <p:txBody>
          <a:bodyPr>
            <a:spAutoFit/>
          </a:bodyPr>
          <a:lstStyle/>
          <a:p>
            <a:r>
              <a:rPr lang="fr-FR"/>
              <a:t>Corumentisim non nistrum</a:t>
            </a:r>
          </a:p>
        </p:txBody>
      </p:sp>
      <p:cxnSp>
        <p:nvCxnSpPr>
          <p:cNvPr id="28" name="Connecteur droit 27"/>
          <p:cNvCxnSpPr/>
          <p:nvPr/>
        </p:nvCxnSpPr>
        <p:spPr>
          <a:xfrm>
            <a:off x="1946511" y="4644644"/>
            <a:ext cx="0" cy="8825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942154" y="4893460"/>
            <a:ext cx="18717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976769" y="4660117"/>
            <a:ext cx="804405" cy="804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Illustration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10606" y="5031239"/>
            <a:ext cx="1718791" cy="495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Illustration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06031" y="4746513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36558" y="4746513"/>
            <a:ext cx="779788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60851" y="4746513"/>
            <a:ext cx="582627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87986" y="4746513"/>
            <a:ext cx="872150" cy="62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110606" y="4620176"/>
            <a:ext cx="1718791" cy="17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>
                <a:solidFill>
                  <a:schemeClr val="tx1"/>
                </a:solidFill>
              </a:rPr>
              <a:t>Illustration</a:t>
            </a:r>
            <a:endParaRPr lang="fr-F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50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Corporate PowerPoint user guide (2/2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DATE</a:t>
            </a:r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</a:rPr>
              <a:pPr/>
              <a:t>3</a:t>
            </a:fld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Presentation title</a:t>
            </a:r>
            <a:endParaRPr lang="fr-FR" dirty="0">
              <a:solidFill>
                <a:srgbClr val="6B747B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24" y="3366658"/>
            <a:ext cx="2814574" cy="1319979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614984" y="3244689"/>
            <a:ext cx="2491589" cy="1046252"/>
            <a:chOff x="614983" y="2124580"/>
            <a:chExt cx="2491589" cy="104625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83" y="2124580"/>
              <a:ext cx="2491589" cy="10462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14983" y="2467216"/>
              <a:ext cx="638854" cy="1770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4983" y="2649017"/>
              <a:ext cx="638854" cy="150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20384" y="2821563"/>
              <a:ext cx="716466" cy="169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4" name="Espace réservé du contenu 2"/>
          <p:cNvSpPr>
            <a:spLocks noGrp="1"/>
          </p:cNvSpPr>
          <p:nvPr>
            <p:ph idx="13"/>
          </p:nvPr>
        </p:nvSpPr>
        <p:spPr>
          <a:xfrm>
            <a:off x="358775" y="1723717"/>
            <a:ext cx="4210050" cy="1184427"/>
          </a:xfrm>
        </p:spPr>
        <p:txBody>
          <a:bodyPr wrap="square">
            <a:spAutoFit/>
          </a:bodyPr>
          <a:lstStyle/>
          <a:p>
            <a:r>
              <a:rPr lang="fr-FR" sz="1200"/>
              <a:t>How to format a table?</a:t>
            </a:r>
            <a:endParaRPr lang="fr-FR" sz="1200" dirty="0"/>
          </a:p>
          <a:p>
            <a:pPr lvl="1"/>
            <a:r>
              <a:rPr lang="fr-FR" sz="1100"/>
              <a:t>Select the line or column.</a:t>
            </a:r>
            <a:endParaRPr lang="fr-FR" sz="1100" dirty="0"/>
          </a:p>
          <a:p>
            <a:pPr lvl="1"/>
            <a:r>
              <a:rPr lang="fr-FR" sz="1100"/>
              <a:t>Click on the </a:t>
            </a:r>
            <a:r>
              <a:rPr lang="fr-FR" sz="1100" b="1">
                <a:solidFill>
                  <a:schemeClr val="tx2"/>
                </a:solidFill>
              </a:rPr>
              <a:t>Table Design </a:t>
            </a:r>
            <a:r>
              <a:rPr lang="fr-FR" sz="1100"/>
              <a:t>tab.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Click on </a:t>
            </a:r>
            <a:r>
              <a:rPr lang="fr-FR" sz="1100" b="1">
                <a:solidFill>
                  <a:schemeClr val="tx2"/>
                </a:solidFill>
              </a:rPr>
              <a:t>Shading </a:t>
            </a:r>
            <a:r>
              <a:rPr lang="fr-FR" sz="1100"/>
              <a:t>to modify the color of the line or column.</a:t>
            </a:r>
            <a:endParaRPr lang="fr-FR" sz="1100" dirty="0"/>
          </a:p>
          <a:p>
            <a:pPr lvl="1"/>
            <a:r>
              <a:rPr lang="fr-FR" sz="1100"/>
              <a:t>Click on </a:t>
            </a:r>
            <a:r>
              <a:rPr lang="fr-FR" sz="1100" b="1">
                <a:solidFill>
                  <a:schemeClr val="tx2"/>
                </a:solidFill>
              </a:rPr>
              <a:t>Pen color </a:t>
            </a:r>
            <a:r>
              <a:rPr lang="fr-FR" sz="1100"/>
              <a:t>then on </a:t>
            </a:r>
            <a:r>
              <a:rPr lang="fr-FR" sz="1100" b="1">
                <a:solidFill>
                  <a:schemeClr val="tx2"/>
                </a:solidFill>
              </a:rPr>
              <a:t>Borders</a:t>
            </a:r>
            <a:r>
              <a:rPr lang="fr-FR" sz="1100">
                <a:solidFill>
                  <a:schemeClr val="tx2"/>
                </a:solidFill>
              </a:rPr>
              <a:t> </a:t>
            </a:r>
            <a:r>
              <a:rPr lang="fr-FR" sz="1100"/>
              <a:t>to modify the borders.</a:t>
            </a:r>
            <a:endParaRPr lang="fr-FR" sz="1100" dirty="0"/>
          </a:p>
          <a:p>
            <a:pPr lvl="1"/>
            <a:r>
              <a:rPr lang="fr-FR" sz="1100"/>
              <a:t>You can insert or delete columns and lines.</a:t>
            </a:r>
            <a:endParaRPr lang="fr-FR" sz="1100" dirty="0"/>
          </a:p>
        </p:txBody>
      </p:sp>
      <p:sp>
        <p:nvSpPr>
          <p:cNvPr id="25" name="Espace réservé du contenu 2"/>
          <p:cNvSpPr>
            <a:spLocks noGrp="1"/>
          </p:cNvSpPr>
          <p:nvPr>
            <p:ph idx="13"/>
          </p:nvPr>
        </p:nvSpPr>
        <p:spPr>
          <a:xfrm>
            <a:off x="358776" y="4527630"/>
            <a:ext cx="3588295" cy="1285480"/>
          </a:xfrm>
        </p:spPr>
        <p:txBody>
          <a:bodyPr wrap="square">
            <a:spAutoFit/>
          </a:bodyPr>
          <a:lstStyle/>
          <a:p>
            <a:r>
              <a:rPr lang="fr-FR" sz="1200"/>
              <a:t>How to create a chart template? </a:t>
            </a:r>
            <a:endParaRPr lang="fr-FR" sz="1200" dirty="0"/>
          </a:p>
          <a:p>
            <a:pPr lvl="1"/>
            <a:r>
              <a:rPr lang="fr-FR" sz="1100"/>
              <a:t>Click on the chart.</a:t>
            </a:r>
            <a:endParaRPr lang="fr-FR" sz="1100" dirty="0"/>
          </a:p>
          <a:p>
            <a:pPr lvl="1"/>
            <a:r>
              <a:rPr lang="fr-FR" sz="1100"/>
              <a:t>Click on </a:t>
            </a:r>
            <a:r>
              <a:rPr lang="fr-FR" sz="1100" b="1">
                <a:solidFill>
                  <a:schemeClr val="tx2"/>
                </a:solidFill>
              </a:rPr>
              <a:t>Save as Template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When inserting a new chart, click on </a:t>
            </a:r>
            <a:r>
              <a:rPr lang="fr-FR" sz="1100" b="1">
                <a:solidFill>
                  <a:schemeClr val="tx2"/>
                </a:solidFill>
              </a:rPr>
              <a:t>Template</a:t>
            </a:r>
            <a:r>
              <a:rPr lang="fr-FR" sz="1100">
                <a:solidFill>
                  <a:schemeClr val="tx2"/>
                </a:solidFill>
              </a:rPr>
              <a:t> </a:t>
            </a:r>
            <a:r>
              <a:rPr lang="fr-FR" sz="1100"/>
              <a:t>and choose the saved template.</a:t>
            </a:r>
          </a:p>
          <a:p>
            <a:pPr lvl="1"/>
            <a:r>
              <a:rPr lang="fr-FR" sz="1100" b="1" u="sng">
                <a:solidFill>
                  <a:schemeClr val="tx2"/>
                </a:solidFill>
              </a:rPr>
              <a:t>This sequence should be repeated for each work station.</a:t>
            </a:r>
            <a:endParaRPr lang="fr-FR" sz="1100" b="1" u="sng" dirty="0">
              <a:solidFill>
                <a:schemeClr val="tx2"/>
              </a:solidFill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3"/>
          </p:nvPr>
        </p:nvSpPr>
        <p:spPr>
          <a:xfrm>
            <a:off x="4628633" y="1723098"/>
            <a:ext cx="4142888" cy="1502976"/>
          </a:xfrm>
        </p:spPr>
        <p:txBody>
          <a:bodyPr wrap="square">
            <a:spAutoFit/>
          </a:bodyPr>
          <a:lstStyle/>
          <a:p>
            <a:r>
              <a:rPr lang="fr-FR" sz="1200"/>
              <a:t>To be able to access the corporate template directly, save the template on your computer/System.</a:t>
            </a:r>
            <a:endParaRPr lang="fr-FR" sz="1200" dirty="0"/>
          </a:p>
          <a:p>
            <a:pPr lvl="1"/>
            <a:r>
              <a:rPr lang="fr-FR" sz="1100"/>
              <a:t>Click on the </a:t>
            </a:r>
            <a:r>
              <a:rPr lang="fr-FR" sz="1100" b="1">
                <a:solidFill>
                  <a:schemeClr val="tx2"/>
                </a:solidFill>
              </a:rPr>
              <a:t>File</a:t>
            </a:r>
            <a:r>
              <a:rPr lang="fr-FR" sz="1100"/>
              <a:t> menu tab, then </a:t>
            </a:r>
            <a:r>
              <a:rPr lang="fr-FR" sz="1100" b="1">
                <a:solidFill>
                  <a:schemeClr val="tx2"/>
                </a:solidFill>
              </a:rPr>
              <a:t>Save as.</a:t>
            </a:r>
            <a:endParaRPr lang="fr-FR" sz="1100" b="1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Choose the format </a:t>
            </a:r>
            <a:r>
              <a:rPr lang="fr-FR" sz="1100" b="1">
                <a:solidFill>
                  <a:schemeClr val="tx2"/>
                </a:solidFill>
              </a:rPr>
              <a:t>.potx </a:t>
            </a:r>
            <a:r>
              <a:rPr lang="fr-FR" sz="1100">
                <a:solidFill>
                  <a:schemeClr val="tx2"/>
                </a:solidFill>
              </a:rPr>
              <a:t>(PowerPoint template).</a:t>
            </a:r>
            <a:endParaRPr lang="fr-FR" sz="1100" dirty="0">
              <a:solidFill>
                <a:schemeClr val="tx2"/>
              </a:solidFill>
            </a:endParaRPr>
          </a:p>
          <a:p>
            <a:pPr lvl="1"/>
            <a:r>
              <a:rPr lang="fr-FR" sz="1100"/>
              <a:t>PowerPoint automatically selects Custom Office Templates.</a:t>
            </a:r>
            <a:endParaRPr lang="fr-FR" sz="1100" dirty="0"/>
          </a:p>
          <a:p>
            <a:pPr lvl="1"/>
            <a:r>
              <a:rPr lang="fr-FR" sz="1100"/>
              <a:t>When creating a new presentation, click on </a:t>
            </a:r>
            <a:r>
              <a:rPr lang="fr-FR" sz="1100" b="1">
                <a:solidFill>
                  <a:schemeClr val="tx2"/>
                </a:solidFill>
              </a:rPr>
              <a:t>New</a:t>
            </a:r>
            <a:r>
              <a:rPr lang="fr-FR" sz="1100"/>
              <a:t>, then on </a:t>
            </a:r>
            <a:r>
              <a:rPr lang="fr-FR" sz="1100" b="1">
                <a:solidFill>
                  <a:schemeClr val="tx2"/>
                </a:solidFill>
              </a:rPr>
              <a:t>Personal </a:t>
            </a:r>
            <a:r>
              <a:rPr lang="fr-FR" sz="1100"/>
              <a:t>and choose the saved template.</a:t>
            </a:r>
            <a:endParaRPr lang="fr-FR" sz="1100" dirty="0"/>
          </a:p>
          <a:p>
            <a:pPr lvl="1"/>
            <a:r>
              <a:rPr lang="fr-FR" sz="1100" b="1" u="sng">
                <a:solidFill>
                  <a:schemeClr val="tx2"/>
                </a:solidFill>
              </a:rPr>
              <a:t>This sequence should be repeated for each work station.</a:t>
            </a:r>
            <a:endParaRPr lang="fr-FR" sz="1100" b="1" u="sng" dirty="0">
              <a:solidFill>
                <a:schemeClr val="tx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3"/>
          </p:nvPr>
        </p:nvSpPr>
        <p:spPr>
          <a:xfrm>
            <a:off x="4794901" y="5101369"/>
            <a:ext cx="3983974" cy="642312"/>
          </a:xfrm>
          <a:ln>
            <a:solidFill>
              <a:schemeClr val="tx2"/>
            </a:solidFill>
          </a:ln>
        </p:spPr>
        <p:txBody>
          <a:bodyPr wrap="square" anchor="ctr" anchorCtr="0">
            <a:noAutofit/>
          </a:bodyPr>
          <a:lstStyle/>
          <a:p>
            <a:pPr marL="180000" lvl="1" indent="0">
              <a:lnSpc>
                <a:spcPts val="1200"/>
              </a:lnSpc>
              <a:spcBef>
                <a:spcPts val="0"/>
              </a:spcBef>
              <a:buNone/>
            </a:pPr>
            <a:r>
              <a:rPr lang="fr-FR" sz="1100">
                <a:solidFill>
                  <a:schemeClr val="tx2"/>
                </a:solidFill>
              </a:rPr>
              <a:t>For further information, please contact the Communications department.</a:t>
            </a:r>
            <a:endParaRPr lang="fr-FR" sz="1100" dirty="0">
              <a:solidFill>
                <a:schemeClr val="tx2"/>
              </a:solidFill>
            </a:endParaRPr>
          </a:p>
          <a:p>
            <a:pPr marL="180000" lvl="1" indent="0">
              <a:lnSpc>
                <a:spcPts val="1200"/>
              </a:lnSpc>
              <a:spcBef>
                <a:spcPts val="0"/>
              </a:spcBef>
              <a:buNone/>
            </a:pPr>
            <a:r>
              <a:rPr lang="fr-FR" sz="1100" b="1">
                <a:solidFill>
                  <a:schemeClr val="tx2"/>
                </a:solidFill>
              </a:rPr>
              <a:t>Contact: </a:t>
            </a:r>
            <a:r>
              <a:rPr lang="fr-FR" sz="1100" b="1" dirty="0">
                <a:solidFill>
                  <a:schemeClr val="tx2"/>
                </a:solidFill>
              </a:rPr>
              <a:t>corporate-brand@sanofi.com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87" y="4893113"/>
            <a:ext cx="1132057" cy="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contenu 2"/>
          <p:cNvSpPr txBox="1">
            <a:spLocks/>
          </p:cNvSpPr>
          <p:nvPr/>
        </p:nvSpPr>
        <p:spPr>
          <a:xfrm>
            <a:off x="358776" y="2066463"/>
            <a:ext cx="8420101" cy="20805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CAAE7A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525CA3"/>
                </a:solidFill>
              </a:rPr>
              <a:t>Theme colors</a:t>
            </a:r>
            <a:endParaRPr lang="fr-FR" dirty="0">
              <a:solidFill>
                <a:srgbClr val="525CA3"/>
              </a:solidFill>
            </a:endParaRPr>
          </a:p>
          <a:p>
            <a:pPr lvl="1">
              <a:buClr>
                <a:srgbClr val="BCBC1C"/>
              </a:buClr>
            </a:pPr>
            <a:r>
              <a:rPr lang="fr-FR">
                <a:solidFill>
                  <a:srgbClr val="6B747B"/>
                </a:solidFill>
              </a:rPr>
              <a:t>Colors of the Sanofi’s logo</a:t>
            </a:r>
            <a:endParaRPr lang="fr-FR" dirty="0">
              <a:solidFill>
                <a:srgbClr val="6B747B"/>
              </a:solidFill>
            </a:endParaRPr>
          </a:p>
          <a:p>
            <a:pPr lvl="1">
              <a:buClr>
                <a:srgbClr val="BCBC1C"/>
              </a:buClr>
            </a:pPr>
            <a:endParaRPr lang="fr-FR" dirty="0">
              <a:solidFill>
                <a:srgbClr val="6B747B"/>
              </a:solidFill>
            </a:endParaRPr>
          </a:p>
          <a:p>
            <a:pPr lvl="1">
              <a:buClr>
                <a:srgbClr val="BCBC1C"/>
              </a:buClr>
            </a:pPr>
            <a:endParaRPr lang="fr-FR" dirty="0">
              <a:solidFill>
                <a:srgbClr val="6B747B"/>
              </a:solidFill>
            </a:endParaRPr>
          </a:p>
          <a:p>
            <a:pPr lvl="1">
              <a:buClr>
                <a:srgbClr val="BCBC1C"/>
              </a:buClr>
            </a:pPr>
            <a:endParaRPr lang="fr-FR" dirty="0">
              <a:solidFill>
                <a:srgbClr val="6B747B"/>
              </a:solidFill>
            </a:endParaRPr>
          </a:p>
          <a:p>
            <a:pPr lvl="1">
              <a:buClr>
                <a:srgbClr val="BCBC1C"/>
              </a:buClr>
            </a:pPr>
            <a:endParaRPr lang="fr-FR" dirty="0">
              <a:solidFill>
                <a:srgbClr val="6B747B"/>
              </a:solidFill>
            </a:endParaRPr>
          </a:p>
          <a:p>
            <a:pPr lvl="1">
              <a:buClr>
                <a:srgbClr val="BCBC1C"/>
              </a:buClr>
            </a:pPr>
            <a:r>
              <a:rPr lang="fr-FR">
                <a:solidFill>
                  <a:srgbClr val="6B747B"/>
                </a:solidFill>
              </a:rPr>
              <a:t>Secondary colors (extracts from Sanofi’s color panel)</a:t>
            </a:r>
            <a:endParaRPr lang="fr-FR" dirty="0">
              <a:solidFill>
                <a:srgbClr val="525CA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Color panel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DATE</a:t>
            </a:r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0E94A8-0648-D043-B8F7-3AFA110B04BE}" type="slidenum">
              <a:rPr lang="fr-FR" smtClean="0">
                <a:solidFill>
                  <a:srgbClr val="6B747B"/>
                </a:solidFill>
              </a:rPr>
              <a:pPr/>
              <a:t>4</a:t>
            </a:fld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solidFill>
                  <a:srgbClr val="6B747B"/>
                </a:solidFill>
              </a:rPr>
              <a:t>Presentation title</a:t>
            </a:r>
            <a:endParaRPr lang="fr-FR" dirty="0">
              <a:solidFill>
                <a:srgbClr val="6B747B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3919506" y="429596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1497675" y="277174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5" name="Ellipse 104"/>
          <p:cNvSpPr/>
          <p:nvPr/>
        </p:nvSpPr>
        <p:spPr>
          <a:xfrm>
            <a:off x="932774" y="2771740"/>
            <a:ext cx="360000" cy="36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932582" y="4296226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1531960" y="4304108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3323985" y="4304108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0" name="Ellipse 109"/>
          <p:cNvSpPr/>
          <p:nvPr/>
        </p:nvSpPr>
        <p:spPr>
          <a:xfrm>
            <a:off x="2162574" y="430410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111" name="Ellipse 110"/>
          <p:cNvSpPr/>
          <p:nvPr/>
        </p:nvSpPr>
        <p:spPr>
          <a:xfrm>
            <a:off x="2078193" y="277174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13" name="Espace réservé du contenu 2"/>
          <p:cNvSpPr txBox="1">
            <a:spLocks/>
          </p:cNvSpPr>
          <p:nvPr/>
        </p:nvSpPr>
        <p:spPr>
          <a:xfrm>
            <a:off x="3948881" y="4716314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107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116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123</a:t>
            </a:r>
          </a:p>
        </p:txBody>
      </p:sp>
      <p:sp>
        <p:nvSpPr>
          <p:cNvPr id="114" name="Espace réservé du contenu 2"/>
          <p:cNvSpPr txBox="1">
            <a:spLocks/>
          </p:cNvSpPr>
          <p:nvPr/>
        </p:nvSpPr>
        <p:spPr>
          <a:xfrm>
            <a:off x="1527488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188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188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28</a:t>
            </a:r>
          </a:p>
        </p:txBody>
      </p:sp>
      <p:sp>
        <p:nvSpPr>
          <p:cNvPr id="115" name="Espace réservé du contenu 2"/>
          <p:cNvSpPr txBox="1">
            <a:spLocks/>
          </p:cNvSpPr>
          <p:nvPr/>
        </p:nvSpPr>
        <p:spPr>
          <a:xfrm>
            <a:off x="957615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82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163</a:t>
            </a:r>
          </a:p>
        </p:txBody>
      </p:sp>
      <p:sp>
        <p:nvSpPr>
          <p:cNvPr id="116" name="Espace réservé du contenu 2"/>
          <p:cNvSpPr txBox="1">
            <a:spLocks/>
          </p:cNvSpPr>
          <p:nvPr/>
        </p:nvSpPr>
        <p:spPr>
          <a:xfrm>
            <a:off x="933975" y="4716576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62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144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208</a:t>
            </a:r>
          </a:p>
        </p:txBody>
      </p:sp>
      <p:sp>
        <p:nvSpPr>
          <p:cNvPr id="118" name="Espace réservé du contenu 2"/>
          <p:cNvSpPr txBox="1">
            <a:spLocks/>
          </p:cNvSpPr>
          <p:nvPr/>
        </p:nvSpPr>
        <p:spPr>
          <a:xfrm>
            <a:off x="1539639" y="4724458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143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110</a:t>
            </a:r>
            <a:endParaRPr lang="fr-FR" sz="900" b="0" dirty="0">
              <a:solidFill>
                <a:srgbClr val="6B747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170</a:t>
            </a:r>
          </a:p>
        </p:txBody>
      </p:sp>
      <p:sp>
        <p:nvSpPr>
          <p:cNvPr id="120" name="Espace réservé du contenu 2"/>
          <p:cNvSpPr txBox="1">
            <a:spLocks/>
          </p:cNvSpPr>
          <p:nvPr/>
        </p:nvSpPr>
        <p:spPr>
          <a:xfrm>
            <a:off x="2171130" y="4724458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190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107</a:t>
            </a:r>
          </a:p>
        </p:txBody>
      </p:sp>
      <p:sp>
        <p:nvSpPr>
          <p:cNvPr id="121" name="Espace réservé du contenu 2"/>
          <p:cNvSpPr txBox="1">
            <a:spLocks/>
          </p:cNvSpPr>
          <p:nvPr/>
        </p:nvSpPr>
        <p:spPr>
          <a:xfrm>
            <a:off x="2100254" y="3192091"/>
            <a:ext cx="619126" cy="674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202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174</a:t>
            </a:r>
            <a:endParaRPr lang="fr-FR" sz="900" b="0" dirty="0">
              <a:solidFill>
                <a:srgbClr val="6B747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122</a:t>
            </a:r>
          </a:p>
        </p:txBody>
      </p:sp>
      <p:sp>
        <p:nvSpPr>
          <p:cNvPr id="31" name="Ellipse 30"/>
          <p:cNvSpPr/>
          <p:nvPr/>
        </p:nvSpPr>
        <p:spPr>
          <a:xfrm>
            <a:off x="2742009" y="4295964"/>
            <a:ext cx="360000" cy="360000"/>
          </a:xfrm>
          <a:prstGeom prst="ellipse">
            <a:avLst/>
          </a:prstGeom>
          <a:solidFill>
            <a:srgbClr val="00A59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2766358" y="4724457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165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144</a:t>
            </a:r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3355988" y="4724457"/>
            <a:ext cx="468000" cy="4154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39700" indent="-13970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4"/>
              </a:buClr>
              <a:buFont typeface="Arial" charset="0"/>
              <a:buChar char="•"/>
              <a:tabLst/>
              <a:defRPr sz="2000" b="1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65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225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charset="0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R  71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>
                <a:solidFill>
                  <a:srgbClr val="6B747B"/>
                </a:solidFill>
              </a:rPr>
              <a:t>G  </a:t>
            </a:r>
            <a:r>
              <a:rPr lang="fr-FR" sz="900" b="0" dirty="0">
                <a:solidFill>
                  <a:srgbClr val="6B747B"/>
                </a:solidFill>
              </a:rPr>
              <a:t>103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BBA00"/>
              </a:buClr>
              <a:buNone/>
            </a:pPr>
            <a:r>
              <a:rPr lang="fr-FR" sz="900" b="0" dirty="0">
                <a:solidFill>
                  <a:srgbClr val="6B747B"/>
                </a:solidFill>
              </a:rPr>
              <a:t>B  40</a:t>
            </a:r>
          </a:p>
        </p:txBody>
      </p:sp>
      <p:sp>
        <p:nvSpPr>
          <p:cNvPr id="29" name="Espace réservé du contenu 6"/>
          <p:cNvSpPr>
            <a:spLocks noGrp="1"/>
          </p:cNvSpPr>
          <p:nvPr>
            <p:ph idx="17"/>
          </p:nvPr>
        </p:nvSpPr>
        <p:spPr>
          <a:xfrm>
            <a:off x="358775" y="799200"/>
            <a:ext cx="8420101" cy="349131"/>
          </a:xfrm>
        </p:spPr>
        <p:txBody>
          <a:bodyPr/>
          <a:lstStyle/>
          <a:p>
            <a:r>
              <a:rPr lang="en-US"/>
              <a:t>Main colors available in the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title, 32 pts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Subtitle, 24 pts</a:t>
            </a:r>
          </a:p>
          <a:p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bg1"/>
                </a:solidFill>
              </a:rPr>
              <a:t>Photo </a:t>
            </a:r>
            <a:r>
              <a:rPr lang="fr-FR" sz="700" dirty="0" err="1" smtClean="0">
                <a:solidFill>
                  <a:schemeClr val="bg1"/>
                </a:solidFill>
              </a:rPr>
              <a:t>credits</a:t>
            </a:r>
            <a:r>
              <a:rPr lang="fr-FR" sz="700" dirty="0" smtClean="0">
                <a:solidFill>
                  <a:schemeClr val="bg1"/>
                </a:solidFill>
              </a:rPr>
              <a:t>: ©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Chapter opening, 32 pts</a:t>
            </a:r>
            <a:endParaRPr lang="en-US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</a:t>
            </a:r>
            <a:r>
              <a:rPr lang="en-US" dirty="0"/>
              <a:t>, 24 pts</a:t>
            </a:r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/>
              <a:t>Photo </a:t>
            </a:r>
            <a:r>
              <a:rPr lang="fr-FR" sz="700" dirty="0" err="1" smtClean="0"/>
              <a:t>credits</a:t>
            </a:r>
            <a:r>
              <a:rPr lang="fr-FR" sz="700" dirty="0" smtClean="0"/>
              <a:t>: ©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Chapter opening, 32 pts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</a:t>
            </a:r>
            <a:r>
              <a:rPr lang="en-US" dirty="0"/>
              <a:t>, 24 pts</a:t>
            </a:r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chemeClr val="bg1"/>
                </a:solidFill>
              </a:rPr>
              <a:t>Photo </a:t>
            </a:r>
            <a:r>
              <a:rPr lang="fr-FR" sz="700" dirty="0" err="1" smtClean="0">
                <a:solidFill>
                  <a:schemeClr val="bg1"/>
                </a:solidFill>
              </a:rPr>
              <a:t>credits</a:t>
            </a:r>
            <a:r>
              <a:rPr lang="fr-FR" sz="700" dirty="0" smtClean="0">
                <a:solidFill>
                  <a:schemeClr val="bg1"/>
                </a:solidFill>
              </a:rPr>
              <a:t>: ©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Chapter opening, 32 pts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</a:t>
            </a:r>
            <a:r>
              <a:rPr lang="en-US" dirty="0"/>
              <a:t>, 24 pts</a:t>
            </a:r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/>
              <a:t>Photo </a:t>
            </a:r>
            <a:r>
              <a:rPr lang="fr-FR" sz="700" dirty="0" err="1" smtClean="0"/>
              <a:t>credits</a:t>
            </a:r>
            <a:r>
              <a:rPr lang="fr-FR" sz="700" dirty="0" smtClean="0"/>
              <a:t>: ©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810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649034"/>
                </a:solidFill>
              </a:rPr>
              <a:t>Chapter opening, 32 pts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</a:t>
            </a:r>
            <a:r>
              <a:rPr lang="en-US" dirty="0"/>
              <a:t>, 24 pts</a:t>
            </a:r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8356008" y="4508500"/>
            <a:ext cx="129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/>
              <a:t>Photo </a:t>
            </a:r>
            <a:r>
              <a:rPr lang="fr-FR" sz="700" dirty="0" err="1" smtClean="0"/>
              <a:t>credits</a:t>
            </a:r>
            <a:r>
              <a:rPr lang="fr-FR" sz="700" dirty="0" smtClean="0"/>
              <a:t>: ©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0d166790b95cd38b74a523208dbcb62c9dc59a"/>
</p:tagLst>
</file>

<file path=ppt/theme/theme1.xml><?xml version="1.0" encoding="utf-8"?>
<a:theme xmlns:a="http://schemas.openxmlformats.org/drawingml/2006/main" name="Theme SANOFI">
  <a:themeElements>
    <a:clrScheme name="SANOFI SK2016">
      <a:dk1>
        <a:srgbClr val="6B747B"/>
      </a:dk1>
      <a:lt1>
        <a:srgbClr val="FFFFFF"/>
      </a:lt1>
      <a:dk2>
        <a:srgbClr val="525CA3"/>
      </a:dk2>
      <a:lt2>
        <a:srgbClr val="BCBC1C"/>
      </a:lt2>
      <a:accent1>
        <a:srgbClr val="CAAE7A"/>
      </a:accent1>
      <a:accent2>
        <a:srgbClr val="3E90D0"/>
      </a:accent2>
      <a:accent3>
        <a:srgbClr val="8F6EAA"/>
      </a:accent3>
      <a:accent4>
        <a:srgbClr val="BE006B"/>
      </a:accent4>
      <a:accent5>
        <a:srgbClr val="00A590"/>
      </a:accent5>
      <a:accent6>
        <a:srgbClr val="47672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1404</Words>
  <Application>Microsoft Office PowerPoint</Application>
  <PresentationFormat>On-screen Show (4:3)</PresentationFormat>
  <Paragraphs>596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SANOFI</vt:lpstr>
      <vt:lpstr>Sanofi PowerPoint corporate template</vt:lpstr>
      <vt:lpstr>Corporate PowerPoint user guide (1/2)</vt:lpstr>
      <vt:lpstr>Corporate PowerPoint user guide (2/2)</vt:lpstr>
      <vt:lpstr>Color panel</vt:lpstr>
      <vt:lpstr>Presentation title, 32 pts</vt:lpstr>
      <vt:lpstr>Chapter opening, 32 pts</vt:lpstr>
      <vt:lpstr>Chapter opening, 32 pts</vt:lpstr>
      <vt:lpstr>Chapter opening, 32 pts</vt:lpstr>
      <vt:lpstr>Chapter opening, 32 pts</vt:lpstr>
      <vt:lpstr>Contents, 28 pts</vt:lpstr>
      <vt:lpstr>Contents, 28 pts, color version</vt:lpstr>
      <vt:lpstr>Slide – text – 1 column, 28 pts</vt:lpstr>
      <vt:lpstr>Slide 1 column 28 pts</vt:lpstr>
      <vt:lpstr>Slide – text – 1 photo, 28 pts</vt:lpstr>
      <vt:lpstr>Slide – text – 1 photo with caption, 28 pts</vt:lpstr>
      <vt:lpstr>Slide – 1 photo with caption, 28 pts</vt:lpstr>
      <vt:lpstr>Slide – pie chart, 28 pts</vt:lpstr>
      <vt:lpstr>Slide – line chart, 28 pts</vt:lpstr>
      <vt:lpstr>Slide – column chart, 28 pts</vt:lpstr>
      <vt:lpstr>Slide – table, 28 pts</vt:lpstr>
      <vt:lpstr>Slide – table, 28 pts</vt:lpstr>
      <vt:lpstr>Slide – table, 28 pts</vt:lpstr>
      <vt:lpstr>Slide – table, 28 pts</vt:lpstr>
      <vt:lpstr>Slide – table, 28 pts</vt:lpstr>
      <vt:lpstr>Slide – key figures, 28 pts</vt:lpstr>
      <vt:lpstr>Slide – key figures, 28 pts</vt:lpstr>
      <vt:lpstr>Slide – key figures, 28 pts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Lee, Achilo PH/CN</cp:lastModifiedBy>
  <cp:revision>356</cp:revision>
  <cp:lastPrinted>2016-05-12T12:59:32Z</cp:lastPrinted>
  <dcterms:created xsi:type="dcterms:W3CDTF">2016-03-31T07:41:01Z</dcterms:created>
  <dcterms:modified xsi:type="dcterms:W3CDTF">2017-06-16T09:22:32Z</dcterms:modified>
</cp:coreProperties>
</file>